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66" r:id="rId4"/>
    <p:sldId id="283" r:id="rId5"/>
    <p:sldId id="282" r:id="rId6"/>
    <p:sldId id="271" r:id="rId7"/>
    <p:sldId id="286" r:id="rId8"/>
    <p:sldId id="281" r:id="rId9"/>
    <p:sldId id="284" r:id="rId10"/>
    <p:sldId id="276" r:id="rId11"/>
    <p:sldId id="285" r:id="rId12"/>
    <p:sldId id="287" r:id="rId13"/>
    <p:sldId id="263"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A1"/>
    <a:srgbClr val="FFA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2185" autoAdjust="0"/>
  </p:normalViewPr>
  <p:slideViewPr>
    <p:cSldViewPr snapToGrid="0">
      <p:cViewPr>
        <p:scale>
          <a:sx n="70" d="100"/>
          <a:sy n="70" d="100"/>
        </p:scale>
        <p:origin x="-414"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F4985-91D2-40DE-9CB9-50F7D37A997F}" type="doc">
      <dgm:prSet loTypeId="urn:microsoft.com/office/officeart/2008/layout/PictureAccentList" loCatId="list" qsTypeId="urn:microsoft.com/office/officeart/2005/8/quickstyle/simple5" qsCatId="simple" csTypeId="urn:microsoft.com/office/officeart/2005/8/colors/accent1_2" csCatId="accent1" phldr="1"/>
      <dgm:spPr/>
      <dgm:t>
        <a:bodyPr/>
        <a:lstStyle/>
        <a:p>
          <a:endParaRPr lang="en-IE"/>
        </a:p>
      </dgm:t>
    </dgm:pt>
    <dgm:pt modelId="{E49B2FF6-4E48-4A1C-A1AB-2E356AFE2FCD}">
      <dgm:prSet phldrT="[Text]"/>
      <dgm:spPr>
        <a:solidFill>
          <a:srgbClr val="FFAE27"/>
        </a:solidFill>
      </dgm:spPr>
      <dgm:t>
        <a:bodyPr/>
        <a:lstStyle/>
        <a:p>
          <a:r>
            <a:rPr lang="en-IE" dirty="0" smtClean="0"/>
            <a:t>Small Business Standards</a:t>
          </a:r>
          <a:endParaRPr lang="en-IE" dirty="0"/>
        </a:p>
      </dgm:t>
    </dgm:pt>
    <dgm:pt modelId="{46A0977C-A19C-494D-BD1C-422894222EED}" type="parTrans" cxnId="{5ACE5D12-6116-4CF8-B2E7-05319754F92B}">
      <dgm:prSet/>
      <dgm:spPr/>
      <dgm:t>
        <a:bodyPr/>
        <a:lstStyle/>
        <a:p>
          <a:endParaRPr lang="en-IE"/>
        </a:p>
      </dgm:t>
    </dgm:pt>
    <dgm:pt modelId="{C0D3A4BB-A342-4EFE-A5B3-EB7C22BD0834}" type="sibTrans" cxnId="{5ACE5D12-6116-4CF8-B2E7-05319754F92B}">
      <dgm:prSet/>
      <dgm:spPr/>
      <dgm:t>
        <a:bodyPr/>
        <a:lstStyle/>
        <a:p>
          <a:endParaRPr lang="en-IE"/>
        </a:p>
      </dgm:t>
    </dgm:pt>
    <dgm:pt modelId="{EF8A788F-0443-426B-90C4-E5701C75FBF3}">
      <dgm:prSet phldrT="[Text]" custT="1"/>
      <dgm:spPr>
        <a:solidFill>
          <a:srgbClr val="FDC529"/>
        </a:solidFill>
      </dgm:spPr>
      <dgm:t>
        <a:bodyPr/>
        <a:lstStyle/>
        <a:p>
          <a:endParaRPr lang="en-IE" sz="2400" dirty="0"/>
        </a:p>
      </dgm:t>
    </dgm:pt>
    <dgm:pt modelId="{1F6AABEE-5C50-4700-9B65-19168BCA8815}" type="parTrans" cxnId="{27BE404D-6F60-4C57-A1A5-6ADFD90B947B}">
      <dgm:prSet/>
      <dgm:spPr/>
      <dgm:t>
        <a:bodyPr/>
        <a:lstStyle/>
        <a:p>
          <a:endParaRPr lang="en-IE"/>
        </a:p>
      </dgm:t>
    </dgm:pt>
    <dgm:pt modelId="{CB73D7AE-BD42-4F06-901B-84098499C124}" type="sibTrans" cxnId="{27BE404D-6F60-4C57-A1A5-6ADFD90B947B}">
      <dgm:prSet/>
      <dgm:spPr/>
      <dgm:t>
        <a:bodyPr/>
        <a:lstStyle/>
        <a:p>
          <a:endParaRPr lang="en-IE"/>
        </a:p>
      </dgm:t>
    </dgm:pt>
    <dgm:pt modelId="{BEC08A4E-21B2-48A9-BE52-5EB45037CA5D}">
      <dgm:prSet phldrT="[Text]" custT="1"/>
      <dgm:spPr>
        <a:solidFill>
          <a:srgbClr val="FDC529"/>
        </a:solidFill>
      </dgm:spPr>
      <dgm:t>
        <a:bodyPr/>
        <a:lstStyle/>
        <a:p>
          <a:endParaRPr lang="en-IE" sz="2400" dirty="0"/>
        </a:p>
      </dgm:t>
    </dgm:pt>
    <dgm:pt modelId="{08364B40-9394-4627-A384-5C4F34A02E93}" type="parTrans" cxnId="{E48B5C4E-47F8-4DEB-AEB6-A3F05DD0DD85}">
      <dgm:prSet/>
      <dgm:spPr/>
      <dgm:t>
        <a:bodyPr/>
        <a:lstStyle/>
        <a:p>
          <a:endParaRPr lang="en-IE"/>
        </a:p>
      </dgm:t>
    </dgm:pt>
    <dgm:pt modelId="{EF806970-74F6-493B-ACFE-557E92E694BC}" type="sibTrans" cxnId="{E48B5C4E-47F8-4DEB-AEB6-A3F05DD0DD85}">
      <dgm:prSet/>
      <dgm:spPr/>
      <dgm:t>
        <a:bodyPr/>
        <a:lstStyle/>
        <a:p>
          <a:endParaRPr lang="en-IE"/>
        </a:p>
      </dgm:t>
    </dgm:pt>
    <dgm:pt modelId="{83822CAA-B56F-415E-9C8B-11A81385C114}">
      <dgm:prSet phldrT="[Text]" custT="1"/>
      <dgm:spPr>
        <a:solidFill>
          <a:srgbClr val="FDC529"/>
        </a:solidFill>
      </dgm:spPr>
      <dgm:t>
        <a:bodyPr/>
        <a:lstStyle/>
        <a:p>
          <a:endParaRPr lang="en-IE" sz="2400" dirty="0"/>
        </a:p>
      </dgm:t>
    </dgm:pt>
    <dgm:pt modelId="{54A26DF6-AF39-430F-822B-802C28225F45}" type="parTrans" cxnId="{2CC16E26-699B-4E10-AE04-989C05B83338}">
      <dgm:prSet/>
      <dgm:spPr/>
      <dgm:t>
        <a:bodyPr/>
        <a:lstStyle/>
        <a:p>
          <a:endParaRPr lang="en-IE"/>
        </a:p>
      </dgm:t>
    </dgm:pt>
    <dgm:pt modelId="{78355806-02A6-4C4B-BD9A-B359508657F7}" type="sibTrans" cxnId="{2CC16E26-699B-4E10-AE04-989C05B83338}">
      <dgm:prSet/>
      <dgm:spPr/>
      <dgm:t>
        <a:bodyPr/>
        <a:lstStyle/>
        <a:p>
          <a:endParaRPr lang="en-IE"/>
        </a:p>
      </dgm:t>
    </dgm:pt>
    <dgm:pt modelId="{C4F982BE-CD82-47AF-B2A5-EDE5354D2E8D}">
      <dgm:prSet phldrT="[Text]" custT="1"/>
      <dgm:spPr>
        <a:solidFill>
          <a:srgbClr val="FDC529"/>
        </a:solidFill>
      </dgm:spPr>
      <dgm:t>
        <a:bodyPr/>
        <a:lstStyle/>
        <a:p>
          <a:endParaRPr lang="en-IE" sz="2400" dirty="0"/>
        </a:p>
      </dgm:t>
    </dgm:pt>
    <dgm:pt modelId="{C7B7A3AB-FF43-4CA2-8571-51FE15CDBC91}" type="parTrans" cxnId="{E1245B9E-0E82-4487-A816-9E7996155A3E}">
      <dgm:prSet/>
      <dgm:spPr/>
      <dgm:t>
        <a:bodyPr/>
        <a:lstStyle/>
        <a:p>
          <a:endParaRPr lang="en-IE"/>
        </a:p>
      </dgm:t>
    </dgm:pt>
    <dgm:pt modelId="{7AC3CC26-915C-44A7-8EDA-6181544F803A}" type="sibTrans" cxnId="{E1245B9E-0E82-4487-A816-9E7996155A3E}">
      <dgm:prSet/>
      <dgm:spPr/>
      <dgm:t>
        <a:bodyPr/>
        <a:lstStyle/>
        <a:p>
          <a:endParaRPr lang="en-IE"/>
        </a:p>
      </dgm:t>
    </dgm:pt>
    <dgm:pt modelId="{71A800FA-B6E1-49A8-8CE5-49F4BBC050D0}">
      <dgm:prSet phldrT="[Text]" custT="1"/>
      <dgm:spPr>
        <a:solidFill>
          <a:srgbClr val="FDC529"/>
        </a:solidFill>
      </dgm:spPr>
      <dgm:t>
        <a:bodyPr/>
        <a:lstStyle/>
        <a:p>
          <a:endParaRPr lang="en-IE" sz="2400" dirty="0"/>
        </a:p>
      </dgm:t>
    </dgm:pt>
    <dgm:pt modelId="{479CD413-3131-4D2B-9A21-BCF2B33B459A}" type="parTrans" cxnId="{FEF09903-B07F-41D7-9126-A0CDF6EDEB28}">
      <dgm:prSet/>
      <dgm:spPr/>
      <dgm:t>
        <a:bodyPr/>
        <a:lstStyle/>
        <a:p>
          <a:endParaRPr lang="en-IE"/>
        </a:p>
      </dgm:t>
    </dgm:pt>
    <dgm:pt modelId="{1E43C31F-1B66-426C-9B43-89353A1ADB08}" type="sibTrans" cxnId="{FEF09903-B07F-41D7-9126-A0CDF6EDEB28}">
      <dgm:prSet/>
      <dgm:spPr/>
      <dgm:t>
        <a:bodyPr/>
        <a:lstStyle/>
        <a:p>
          <a:endParaRPr lang="en-IE"/>
        </a:p>
      </dgm:t>
    </dgm:pt>
    <dgm:pt modelId="{98898378-6191-4C1C-850F-22D74AB95941}" type="pres">
      <dgm:prSet presAssocID="{F66F4985-91D2-40DE-9CB9-50F7D37A997F}" presName="layout" presStyleCnt="0">
        <dgm:presLayoutVars>
          <dgm:chMax/>
          <dgm:chPref/>
          <dgm:dir/>
          <dgm:animOne val="branch"/>
          <dgm:animLvl val="lvl"/>
          <dgm:resizeHandles/>
        </dgm:presLayoutVars>
      </dgm:prSet>
      <dgm:spPr/>
      <dgm:t>
        <a:bodyPr/>
        <a:lstStyle/>
        <a:p>
          <a:endParaRPr lang="fr-BE"/>
        </a:p>
      </dgm:t>
    </dgm:pt>
    <dgm:pt modelId="{1FEA6607-B24D-4ABE-9553-55553B5F96A9}" type="pres">
      <dgm:prSet presAssocID="{E49B2FF6-4E48-4A1C-A1AB-2E356AFE2FCD}" presName="root" presStyleCnt="0">
        <dgm:presLayoutVars>
          <dgm:chMax/>
          <dgm:chPref val="4"/>
        </dgm:presLayoutVars>
      </dgm:prSet>
      <dgm:spPr/>
    </dgm:pt>
    <dgm:pt modelId="{19F39306-BE55-4049-A093-44D71FE6556C}" type="pres">
      <dgm:prSet presAssocID="{E49B2FF6-4E48-4A1C-A1AB-2E356AFE2FCD}" presName="rootComposite" presStyleCnt="0">
        <dgm:presLayoutVars/>
      </dgm:prSet>
      <dgm:spPr/>
    </dgm:pt>
    <dgm:pt modelId="{4F3C08B4-EE52-4BFA-AB7A-D5C665B87336}" type="pres">
      <dgm:prSet presAssocID="{E49B2FF6-4E48-4A1C-A1AB-2E356AFE2FCD}" presName="rootText" presStyleLbl="node0" presStyleIdx="0" presStyleCnt="1">
        <dgm:presLayoutVars>
          <dgm:chMax/>
          <dgm:chPref val="4"/>
        </dgm:presLayoutVars>
      </dgm:prSet>
      <dgm:spPr/>
      <dgm:t>
        <a:bodyPr/>
        <a:lstStyle/>
        <a:p>
          <a:endParaRPr lang="fr-BE"/>
        </a:p>
      </dgm:t>
    </dgm:pt>
    <dgm:pt modelId="{6A60577E-1235-490E-A231-3ED6DBFA4945}" type="pres">
      <dgm:prSet presAssocID="{E49B2FF6-4E48-4A1C-A1AB-2E356AFE2FCD}" presName="childShape" presStyleCnt="0">
        <dgm:presLayoutVars>
          <dgm:chMax val="0"/>
          <dgm:chPref val="0"/>
        </dgm:presLayoutVars>
      </dgm:prSet>
      <dgm:spPr/>
    </dgm:pt>
    <dgm:pt modelId="{D86B3EA2-6A1B-4FA5-85B4-99F1D9972EC8}" type="pres">
      <dgm:prSet presAssocID="{EF8A788F-0443-426B-90C4-E5701C75FBF3}" presName="childComposite" presStyleCnt="0">
        <dgm:presLayoutVars>
          <dgm:chMax val="0"/>
          <dgm:chPref val="0"/>
        </dgm:presLayoutVars>
      </dgm:prSet>
      <dgm:spPr/>
    </dgm:pt>
    <dgm:pt modelId="{35497AC2-344D-4C2F-AE3C-774AA6D1B148}" type="pres">
      <dgm:prSet presAssocID="{EF8A788F-0443-426B-90C4-E5701C75FBF3}" presName="Image" presStyleLbl="node1" presStyleIdx="0" presStyleCnt="5" custLinFactNeighborY="-420"/>
      <dgm:spPr>
        <a:solidFill>
          <a:srgbClr val="0059A1"/>
        </a:solidFill>
      </dgm:spPr>
    </dgm:pt>
    <dgm:pt modelId="{CCD68FE8-CE0F-45E2-BB71-066BC58D38CA}" type="pres">
      <dgm:prSet presAssocID="{EF8A788F-0443-426B-90C4-E5701C75FBF3}" presName="childText" presStyleLbl="lnNode1" presStyleIdx="0" presStyleCnt="5" custLinFactNeighborX="131" custLinFactNeighborY="440">
        <dgm:presLayoutVars>
          <dgm:chMax val="0"/>
          <dgm:chPref val="0"/>
          <dgm:bulletEnabled val="1"/>
        </dgm:presLayoutVars>
      </dgm:prSet>
      <dgm:spPr/>
      <dgm:t>
        <a:bodyPr/>
        <a:lstStyle/>
        <a:p>
          <a:endParaRPr lang="en-IE"/>
        </a:p>
      </dgm:t>
    </dgm:pt>
    <dgm:pt modelId="{36DA02C5-8309-453A-87D5-AAA662ABB554}" type="pres">
      <dgm:prSet presAssocID="{BEC08A4E-21B2-48A9-BE52-5EB45037CA5D}" presName="childComposite" presStyleCnt="0">
        <dgm:presLayoutVars>
          <dgm:chMax val="0"/>
          <dgm:chPref val="0"/>
        </dgm:presLayoutVars>
      </dgm:prSet>
      <dgm:spPr/>
    </dgm:pt>
    <dgm:pt modelId="{B142099A-BF8C-477C-9E00-883379CC7D28}" type="pres">
      <dgm:prSet presAssocID="{BEC08A4E-21B2-48A9-BE52-5EB45037CA5D}" presName="Image" presStyleLbl="node1" presStyleIdx="1" presStyleCnt="5"/>
      <dgm:spPr>
        <a:solidFill>
          <a:srgbClr val="0059A1"/>
        </a:solidFill>
      </dgm:spPr>
    </dgm:pt>
    <dgm:pt modelId="{4CC75962-AF72-4361-ABE9-53D08F98868C}" type="pres">
      <dgm:prSet presAssocID="{BEC08A4E-21B2-48A9-BE52-5EB45037CA5D}" presName="childText" presStyleLbl="lnNode1" presStyleIdx="1" presStyleCnt="5">
        <dgm:presLayoutVars>
          <dgm:chMax val="0"/>
          <dgm:chPref val="0"/>
          <dgm:bulletEnabled val="1"/>
        </dgm:presLayoutVars>
      </dgm:prSet>
      <dgm:spPr/>
      <dgm:t>
        <a:bodyPr/>
        <a:lstStyle/>
        <a:p>
          <a:endParaRPr lang="en-IE"/>
        </a:p>
      </dgm:t>
    </dgm:pt>
    <dgm:pt modelId="{A160044A-57B9-478A-8F76-2300E3834845}" type="pres">
      <dgm:prSet presAssocID="{C4F982BE-CD82-47AF-B2A5-EDE5354D2E8D}" presName="childComposite" presStyleCnt="0">
        <dgm:presLayoutVars>
          <dgm:chMax val="0"/>
          <dgm:chPref val="0"/>
        </dgm:presLayoutVars>
      </dgm:prSet>
      <dgm:spPr/>
    </dgm:pt>
    <dgm:pt modelId="{357725A5-BDE7-43BB-A975-53A8C9D72A1B}" type="pres">
      <dgm:prSet presAssocID="{C4F982BE-CD82-47AF-B2A5-EDE5354D2E8D}" presName="Image" presStyleLbl="node1" presStyleIdx="2" presStyleCnt="5"/>
      <dgm:spPr>
        <a:solidFill>
          <a:srgbClr val="0059A1"/>
        </a:solidFill>
      </dgm:spPr>
    </dgm:pt>
    <dgm:pt modelId="{A274587E-0FAE-43E0-B3CD-E75836C44EDA}" type="pres">
      <dgm:prSet presAssocID="{C4F982BE-CD82-47AF-B2A5-EDE5354D2E8D}" presName="childText" presStyleLbl="lnNode1" presStyleIdx="2" presStyleCnt="5">
        <dgm:presLayoutVars>
          <dgm:chMax val="0"/>
          <dgm:chPref val="0"/>
          <dgm:bulletEnabled val="1"/>
        </dgm:presLayoutVars>
      </dgm:prSet>
      <dgm:spPr/>
      <dgm:t>
        <a:bodyPr/>
        <a:lstStyle/>
        <a:p>
          <a:endParaRPr lang="en-IE"/>
        </a:p>
      </dgm:t>
    </dgm:pt>
    <dgm:pt modelId="{B810B401-A86A-4153-85D9-D24D3DF53EEA}" type="pres">
      <dgm:prSet presAssocID="{83822CAA-B56F-415E-9C8B-11A81385C114}" presName="childComposite" presStyleCnt="0">
        <dgm:presLayoutVars>
          <dgm:chMax val="0"/>
          <dgm:chPref val="0"/>
        </dgm:presLayoutVars>
      </dgm:prSet>
      <dgm:spPr/>
    </dgm:pt>
    <dgm:pt modelId="{7688E6EE-5A9B-4B46-84DC-3D8B9F17ECDC}" type="pres">
      <dgm:prSet presAssocID="{83822CAA-B56F-415E-9C8B-11A81385C114}" presName="Image" presStyleLbl="node1" presStyleIdx="3" presStyleCnt="5"/>
      <dgm:spPr>
        <a:solidFill>
          <a:srgbClr val="0059A1"/>
        </a:solidFill>
      </dgm:spPr>
    </dgm:pt>
    <dgm:pt modelId="{EB1FAC39-3F25-4A97-B5DF-07F0B5D2884A}" type="pres">
      <dgm:prSet presAssocID="{83822CAA-B56F-415E-9C8B-11A81385C114}" presName="childText" presStyleLbl="lnNode1" presStyleIdx="3" presStyleCnt="5">
        <dgm:presLayoutVars>
          <dgm:chMax val="0"/>
          <dgm:chPref val="0"/>
          <dgm:bulletEnabled val="1"/>
        </dgm:presLayoutVars>
      </dgm:prSet>
      <dgm:spPr/>
      <dgm:t>
        <a:bodyPr/>
        <a:lstStyle/>
        <a:p>
          <a:endParaRPr lang="en-IE"/>
        </a:p>
      </dgm:t>
    </dgm:pt>
    <dgm:pt modelId="{D060DE59-C29E-488D-929B-102174CACF1B}" type="pres">
      <dgm:prSet presAssocID="{71A800FA-B6E1-49A8-8CE5-49F4BBC050D0}" presName="childComposite" presStyleCnt="0">
        <dgm:presLayoutVars>
          <dgm:chMax val="0"/>
          <dgm:chPref val="0"/>
        </dgm:presLayoutVars>
      </dgm:prSet>
      <dgm:spPr/>
    </dgm:pt>
    <dgm:pt modelId="{315EF551-A753-408D-B0F6-1523E39D4EB4}" type="pres">
      <dgm:prSet presAssocID="{71A800FA-B6E1-49A8-8CE5-49F4BBC050D0}" presName="Image" presStyleLbl="node1" presStyleIdx="4" presStyleCnt="5"/>
      <dgm:spPr>
        <a:solidFill>
          <a:srgbClr val="0059A1"/>
        </a:solidFill>
      </dgm:spPr>
    </dgm:pt>
    <dgm:pt modelId="{0200B948-6ECC-464F-9E8A-7B396C7FDEE3}" type="pres">
      <dgm:prSet presAssocID="{71A800FA-B6E1-49A8-8CE5-49F4BBC050D0}" presName="childText" presStyleLbl="lnNode1" presStyleIdx="4" presStyleCnt="5">
        <dgm:presLayoutVars>
          <dgm:chMax val="0"/>
          <dgm:chPref val="0"/>
          <dgm:bulletEnabled val="1"/>
        </dgm:presLayoutVars>
      </dgm:prSet>
      <dgm:spPr/>
      <dgm:t>
        <a:bodyPr/>
        <a:lstStyle/>
        <a:p>
          <a:endParaRPr lang="en-IE"/>
        </a:p>
      </dgm:t>
    </dgm:pt>
  </dgm:ptLst>
  <dgm:cxnLst>
    <dgm:cxn modelId="{877BD94D-F396-4792-AE97-7C08B430CCF9}" type="presOf" srcId="{71A800FA-B6E1-49A8-8CE5-49F4BBC050D0}" destId="{0200B948-6ECC-464F-9E8A-7B396C7FDEE3}" srcOrd="0" destOrd="0" presId="urn:microsoft.com/office/officeart/2008/layout/PictureAccentList"/>
    <dgm:cxn modelId="{FEF09903-B07F-41D7-9126-A0CDF6EDEB28}" srcId="{E49B2FF6-4E48-4A1C-A1AB-2E356AFE2FCD}" destId="{71A800FA-B6E1-49A8-8CE5-49F4BBC050D0}" srcOrd="4" destOrd="0" parTransId="{479CD413-3131-4D2B-9A21-BCF2B33B459A}" sibTransId="{1E43C31F-1B66-426C-9B43-89353A1ADB08}"/>
    <dgm:cxn modelId="{152F89D4-D222-4A29-B19E-0F9E0CFEA7B5}" type="presOf" srcId="{E49B2FF6-4E48-4A1C-A1AB-2E356AFE2FCD}" destId="{4F3C08B4-EE52-4BFA-AB7A-D5C665B87336}" srcOrd="0" destOrd="0" presId="urn:microsoft.com/office/officeart/2008/layout/PictureAccentList"/>
    <dgm:cxn modelId="{E48B5C4E-47F8-4DEB-AEB6-A3F05DD0DD85}" srcId="{E49B2FF6-4E48-4A1C-A1AB-2E356AFE2FCD}" destId="{BEC08A4E-21B2-48A9-BE52-5EB45037CA5D}" srcOrd="1" destOrd="0" parTransId="{08364B40-9394-4627-A384-5C4F34A02E93}" sibTransId="{EF806970-74F6-493B-ACFE-557E92E694BC}"/>
    <dgm:cxn modelId="{4E0158F4-72C3-4305-A272-366A969C01B2}" type="presOf" srcId="{C4F982BE-CD82-47AF-B2A5-EDE5354D2E8D}" destId="{A274587E-0FAE-43E0-B3CD-E75836C44EDA}" srcOrd="0" destOrd="0" presId="urn:microsoft.com/office/officeart/2008/layout/PictureAccentList"/>
    <dgm:cxn modelId="{27BE404D-6F60-4C57-A1A5-6ADFD90B947B}" srcId="{E49B2FF6-4E48-4A1C-A1AB-2E356AFE2FCD}" destId="{EF8A788F-0443-426B-90C4-E5701C75FBF3}" srcOrd="0" destOrd="0" parTransId="{1F6AABEE-5C50-4700-9B65-19168BCA8815}" sibTransId="{CB73D7AE-BD42-4F06-901B-84098499C124}"/>
    <dgm:cxn modelId="{5ACE5D12-6116-4CF8-B2E7-05319754F92B}" srcId="{F66F4985-91D2-40DE-9CB9-50F7D37A997F}" destId="{E49B2FF6-4E48-4A1C-A1AB-2E356AFE2FCD}" srcOrd="0" destOrd="0" parTransId="{46A0977C-A19C-494D-BD1C-422894222EED}" sibTransId="{C0D3A4BB-A342-4EFE-A5B3-EB7C22BD0834}"/>
    <dgm:cxn modelId="{2CC16E26-699B-4E10-AE04-989C05B83338}" srcId="{E49B2FF6-4E48-4A1C-A1AB-2E356AFE2FCD}" destId="{83822CAA-B56F-415E-9C8B-11A81385C114}" srcOrd="3" destOrd="0" parTransId="{54A26DF6-AF39-430F-822B-802C28225F45}" sibTransId="{78355806-02A6-4C4B-BD9A-B359508657F7}"/>
    <dgm:cxn modelId="{961F55C2-CAC4-4BB7-955F-93C53F9E1289}" type="presOf" srcId="{BEC08A4E-21B2-48A9-BE52-5EB45037CA5D}" destId="{4CC75962-AF72-4361-ABE9-53D08F98868C}" srcOrd="0" destOrd="0" presId="urn:microsoft.com/office/officeart/2008/layout/PictureAccentList"/>
    <dgm:cxn modelId="{96B50A31-B451-4B51-9D76-6C3A5CC9EF1D}" type="presOf" srcId="{F66F4985-91D2-40DE-9CB9-50F7D37A997F}" destId="{98898378-6191-4C1C-850F-22D74AB95941}" srcOrd="0" destOrd="0" presId="urn:microsoft.com/office/officeart/2008/layout/PictureAccentList"/>
    <dgm:cxn modelId="{A5D2A5C0-772B-46A8-A721-529E7DAAEA64}" type="presOf" srcId="{83822CAA-B56F-415E-9C8B-11A81385C114}" destId="{EB1FAC39-3F25-4A97-B5DF-07F0B5D2884A}" srcOrd="0" destOrd="0" presId="urn:microsoft.com/office/officeart/2008/layout/PictureAccentList"/>
    <dgm:cxn modelId="{E1245B9E-0E82-4487-A816-9E7996155A3E}" srcId="{E49B2FF6-4E48-4A1C-A1AB-2E356AFE2FCD}" destId="{C4F982BE-CD82-47AF-B2A5-EDE5354D2E8D}" srcOrd="2" destOrd="0" parTransId="{C7B7A3AB-FF43-4CA2-8571-51FE15CDBC91}" sibTransId="{7AC3CC26-915C-44A7-8EDA-6181544F803A}"/>
    <dgm:cxn modelId="{E909461F-A9EE-4134-BCE6-7477363E2E64}" type="presOf" srcId="{EF8A788F-0443-426B-90C4-E5701C75FBF3}" destId="{CCD68FE8-CE0F-45E2-BB71-066BC58D38CA}" srcOrd="0" destOrd="0" presId="urn:microsoft.com/office/officeart/2008/layout/PictureAccentList"/>
    <dgm:cxn modelId="{A5D7E8B5-E15A-439D-A97B-0C4FA7F9BD10}" type="presParOf" srcId="{98898378-6191-4C1C-850F-22D74AB95941}" destId="{1FEA6607-B24D-4ABE-9553-55553B5F96A9}" srcOrd="0" destOrd="0" presId="urn:microsoft.com/office/officeart/2008/layout/PictureAccentList"/>
    <dgm:cxn modelId="{3C4A8FAE-E4D5-4D29-962D-1165320CB780}" type="presParOf" srcId="{1FEA6607-B24D-4ABE-9553-55553B5F96A9}" destId="{19F39306-BE55-4049-A093-44D71FE6556C}" srcOrd="0" destOrd="0" presId="urn:microsoft.com/office/officeart/2008/layout/PictureAccentList"/>
    <dgm:cxn modelId="{A2BC771C-C013-4FF7-9409-AC6DC22B57DA}" type="presParOf" srcId="{19F39306-BE55-4049-A093-44D71FE6556C}" destId="{4F3C08B4-EE52-4BFA-AB7A-D5C665B87336}" srcOrd="0" destOrd="0" presId="urn:microsoft.com/office/officeart/2008/layout/PictureAccentList"/>
    <dgm:cxn modelId="{5E7DD35A-BCF4-43D2-BDB3-C045D088E7BA}" type="presParOf" srcId="{1FEA6607-B24D-4ABE-9553-55553B5F96A9}" destId="{6A60577E-1235-490E-A231-3ED6DBFA4945}" srcOrd="1" destOrd="0" presId="urn:microsoft.com/office/officeart/2008/layout/PictureAccentList"/>
    <dgm:cxn modelId="{398D5F85-C761-46C9-85FB-9C4BC957ACC9}" type="presParOf" srcId="{6A60577E-1235-490E-A231-3ED6DBFA4945}" destId="{D86B3EA2-6A1B-4FA5-85B4-99F1D9972EC8}" srcOrd="0" destOrd="0" presId="urn:microsoft.com/office/officeart/2008/layout/PictureAccentList"/>
    <dgm:cxn modelId="{415E2364-F545-4FBB-80A0-174537A47130}" type="presParOf" srcId="{D86B3EA2-6A1B-4FA5-85B4-99F1D9972EC8}" destId="{35497AC2-344D-4C2F-AE3C-774AA6D1B148}" srcOrd="0" destOrd="0" presId="urn:microsoft.com/office/officeart/2008/layout/PictureAccentList"/>
    <dgm:cxn modelId="{78843CAD-6B08-44FF-8674-2376BC19C26C}" type="presParOf" srcId="{D86B3EA2-6A1B-4FA5-85B4-99F1D9972EC8}" destId="{CCD68FE8-CE0F-45E2-BB71-066BC58D38CA}" srcOrd="1" destOrd="0" presId="urn:microsoft.com/office/officeart/2008/layout/PictureAccentList"/>
    <dgm:cxn modelId="{F5F1925A-57B4-4E84-AEC9-1811A7CCE0D4}" type="presParOf" srcId="{6A60577E-1235-490E-A231-3ED6DBFA4945}" destId="{36DA02C5-8309-453A-87D5-AAA662ABB554}" srcOrd="1" destOrd="0" presId="urn:microsoft.com/office/officeart/2008/layout/PictureAccentList"/>
    <dgm:cxn modelId="{FDF0590A-C50F-4F15-8C1D-915ADF3047BC}" type="presParOf" srcId="{36DA02C5-8309-453A-87D5-AAA662ABB554}" destId="{B142099A-BF8C-477C-9E00-883379CC7D28}" srcOrd="0" destOrd="0" presId="urn:microsoft.com/office/officeart/2008/layout/PictureAccentList"/>
    <dgm:cxn modelId="{292650B7-A586-43AF-851C-F7ACEDF53E73}" type="presParOf" srcId="{36DA02C5-8309-453A-87D5-AAA662ABB554}" destId="{4CC75962-AF72-4361-ABE9-53D08F98868C}" srcOrd="1" destOrd="0" presId="urn:microsoft.com/office/officeart/2008/layout/PictureAccentList"/>
    <dgm:cxn modelId="{92785488-1B41-47F0-A72D-31E0E64BE518}" type="presParOf" srcId="{6A60577E-1235-490E-A231-3ED6DBFA4945}" destId="{A160044A-57B9-478A-8F76-2300E3834845}" srcOrd="2" destOrd="0" presId="urn:microsoft.com/office/officeart/2008/layout/PictureAccentList"/>
    <dgm:cxn modelId="{D3552BCD-CCE5-41FA-ACE7-ACC2FD0577E8}" type="presParOf" srcId="{A160044A-57B9-478A-8F76-2300E3834845}" destId="{357725A5-BDE7-43BB-A975-53A8C9D72A1B}" srcOrd="0" destOrd="0" presId="urn:microsoft.com/office/officeart/2008/layout/PictureAccentList"/>
    <dgm:cxn modelId="{F810BD34-1B2A-49E3-A4BB-A116A6D5EFE6}" type="presParOf" srcId="{A160044A-57B9-478A-8F76-2300E3834845}" destId="{A274587E-0FAE-43E0-B3CD-E75836C44EDA}" srcOrd="1" destOrd="0" presId="urn:microsoft.com/office/officeart/2008/layout/PictureAccentList"/>
    <dgm:cxn modelId="{15866C96-3F75-4AD7-A788-6E06CED05AD4}" type="presParOf" srcId="{6A60577E-1235-490E-A231-3ED6DBFA4945}" destId="{B810B401-A86A-4153-85D9-D24D3DF53EEA}" srcOrd="3" destOrd="0" presId="urn:microsoft.com/office/officeart/2008/layout/PictureAccentList"/>
    <dgm:cxn modelId="{A4903EA0-8034-4F7A-A0A7-1311958E14E3}" type="presParOf" srcId="{B810B401-A86A-4153-85D9-D24D3DF53EEA}" destId="{7688E6EE-5A9B-4B46-84DC-3D8B9F17ECDC}" srcOrd="0" destOrd="0" presId="urn:microsoft.com/office/officeart/2008/layout/PictureAccentList"/>
    <dgm:cxn modelId="{1AACDAA3-D51F-46A7-AB30-AC3358D444D6}" type="presParOf" srcId="{B810B401-A86A-4153-85D9-D24D3DF53EEA}" destId="{EB1FAC39-3F25-4A97-B5DF-07F0B5D2884A}" srcOrd="1" destOrd="0" presId="urn:microsoft.com/office/officeart/2008/layout/PictureAccentList"/>
    <dgm:cxn modelId="{09103588-5C94-43DC-86CB-E992B24D9FE6}" type="presParOf" srcId="{6A60577E-1235-490E-A231-3ED6DBFA4945}" destId="{D060DE59-C29E-488D-929B-102174CACF1B}" srcOrd="4" destOrd="0" presId="urn:microsoft.com/office/officeart/2008/layout/PictureAccentList"/>
    <dgm:cxn modelId="{30591202-A850-4C45-89BE-52A458B1A8AD}" type="presParOf" srcId="{D060DE59-C29E-488D-929B-102174CACF1B}" destId="{315EF551-A753-408D-B0F6-1523E39D4EB4}" srcOrd="0" destOrd="0" presId="urn:microsoft.com/office/officeart/2008/layout/PictureAccentList"/>
    <dgm:cxn modelId="{9BC23FBB-EB27-4206-9DBE-02FED5F46369}" type="presParOf" srcId="{D060DE59-C29E-488D-929B-102174CACF1B}" destId="{0200B948-6ECC-464F-9E8A-7B396C7FDEE3}"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F4985-91D2-40DE-9CB9-50F7D37A997F}" type="doc">
      <dgm:prSet loTypeId="urn:microsoft.com/office/officeart/2008/layout/PictureAccentList" loCatId="list" qsTypeId="urn:microsoft.com/office/officeart/2005/8/quickstyle/simple5" qsCatId="simple" csTypeId="urn:microsoft.com/office/officeart/2005/8/colors/accent1_2" csCatId="accent1" phldr="1"/>
      <dgm:spPr/>
      <dgm:t>
        <a:bodyPr/>
        <a:lstStyle/>
        <a:p>
          <a:endParaRPr lang="en-IE"/>
        </a:p>
      </dgm:t>
    </dgm:pt>
    <dgm:pt modelId="{BEC08A4E-21B2-48A9-BE52-5EB45037CA5D}">
      <dgm:prSet phldrT="[Text]" custT="1"/>
      <dgm:spPr>
        <a:solidFill>
          <a:srgbClr val="FDC529"/>
        </a:solidFill>
      </dgm:spPr>
      <dgm:t>
        <a:bodyPr/>
        <a:lstStyle/>
        <a:p>
          <a:r>
            <a:rPr lang="en-IE" sz="3200" b="1" dirty="0" smtClean="0"/>
            <a:t>Lack of knowledge of the standardisation process</a:t>
          </a:r>
          <a:endParaRPr lang="en-IE" sz="3200" b="1" dirty="0"/>
        </a:p>
      </dgm:t>
    </dgm:pt>
    <dgm:pt modelId="{08364B40-9394-4627-A384-5C4F34A02E93}" type="parTrans" cxnId="{E48B5C4E-47F8-4DEB-AEB6-A3F05DD0DD85}">
      <dgm:prSet/>
      <dgm:spPr/>
      <dgm:t>
        <a:bodyPr/>
        <a:lstStyle/>
        <a:p>
          <a:endParaRPr lang="en-IE"/>
        </a:p>
      </dgm:t>
    </dgm:pt>
    <dgm:pt modelId="{EF806970-74F6-493B-ACFE-557E92E694BC}" type="sibTrans" cxnId="{E48B5C4E-47F8-4DEB-AEB6-A3F05DD0DD85}">
      <dgm:prSet/>
      <dgm:spPr/>
      <dgm:t>
        <a:bodyPr/>
        <a:lstStyle/>
        <a:p>
          <a:endParaRPr lang="en-IE"/>
        </a:p>
      </dgm:t>
    </dgm:pt>
    <dgm:pt modelId="{83822CAA-B56F-415E-9C8B-11A81385C114}">
      <dgm:prSet phldrT="[Text]" custT="1"/>
      <dgm:spPr>
        <a:solidFill>
          <a:srgbClr val="FDC529"/>
        </a:solidFill>
      </dgm:spPr>
      <dgm:t>
        <a:bodyPr/>
        <a:lstStyle/>
        <a:p>
          <a:r>
            <a:rPr lang="en-IE" sz="3200" b="1" dirty="0" smtClean="0"/>
            <a:t>Technical complexity</a:t>
          </a:r>
          <a:endParaRPr lang="en-IE" sz="3200" b="1" dirty="0"/>
        </a:p>
      </dgm:t>
    </dgm:pt>
    <dgm:pt modelId="{54A26DF6-AF39-430F-822B-802C28225F45}" type="parTrans" cxnId="{2CC16E26-699B-4E10-AE04-989C05B83338}">
      <dgm:prSet/>
      <dgm:spPr/>
      <dgm:t>
        <a:bodyPr/>
        <a:lstStyle/>
        <a:p>
          <a:endParaRPr lang="en-IE"/>
        </a:p>
      </dgm:t>
    </dgm:pt>
    <dgm:pt modelId="{78355806-02A6-4C4B-BD9A-B359508657F7}" type="sibTrans" cxnId="{2CC16E26-699B-4E10-AE04-989C05B83338}">
      <dgm:prSet/>
      <dgm:spPr/>
      <dgm:t>
        <a:bodyPr/>
        <a:lstStyle/>
        <a:p>
          <a:endParaRPr lang="en-IE"/>
        </a:p>
      </dgm:t>
    </dgm:pt>
    <dgm:pt modelId="{C4F982BE-CD82-47AF-B2A5-EDE5354D2E8D}">
      <dgm:prSet phldrT="[Text]" custT="1"/>
      <dgm:spPr>
        <a:solidFill>
          <a:srgbClr val="FDC529"/>
        </a:solidFill>
      </dgm:spPr>
      <dgm:t>
        <a:bodyPr/>
        <a:lstStyle/>
        <a:p>
          <a:r>
            <a:rPr lang="en-IE" sz="3200" b="1" dirty="0" smtClean="0"/>
            <a:t>Underrepresentation in standardisation</a:t>
          </a:r>
          <a:endParaRPr lang="en-IE" sz="3200" b="1" dirty="0"/>
        </a:p>
      </dgm:t>
    </dgm:pt>
    <dgm:pt modelId="{C7B7A3AB-FF43-4CA2-8571-51FE15CDBC91}" type="parTrans" cxnId="{E1245B9E-0E82-4487-A816-9E7996155A3E}">
      <dgm:prSet/>
      <dgm:spPr/>
      <dgm:t>
        <a:bodyPr/>
        <a:lstStyle/>
        <a:p>
          <a:endParaRPr lang="en-IE"/>
        </a:p>
      </dgm:t>
    </dgm:pt>
    <dgm:pt modelId="{7AC3CC26-915C-44A7-8EDA-6181544F803A}" type="sibTrans" cxnId="{E1245B9E-0E82-4487-A816-9E7996155A3E}">
      <dgm:prSet/>
      <dgm:spPr/>
      <dgm:t>
        <a:bodyPr/>
        <a:lstStyle/>
        <a:p>
          <a:endParaRPr lang="en-IE"/>
        </a:p>
      </dgm:t>
    </dgm:pt>
    <dgm:pt modelId="{EF8A788F-0443-426B-90C4-E5701C75FBF3}">
      <dgm:prSet phldrT="[Text]" custT="1"/>
      <dgm:spPr>
        <a:solidFill>
          <a:srgbClr val="FDC529"/>
        </a:solidFill>
      </dgm:spPr>
      <dgm:t>
        <a:bodyPr/>
        <a:lstStyle/>
        <a:p>
          <a:r>
            <a:rPr lang="en-IE" sz="3200" b="1" dirty="0" smtClean="0"/>
            <a:t>Unaware of the benefits brought by standardisation</a:t>
          </a:r>
          <a:endParaRPr lang="en-IE" sz="3200" b="1" dirty="0"/>
        </a:p>
      </dgm:t>
    </dgm:pt>
    <dgm:pt modelId="{CB73D7AE-BD42-4F06-901B-84098499C124}" type="sibTrans" cxnId="{27BE404D-6F60-4C57-A1A5-6ADFD90B947B}">
      <dgm:prSet/>
      <dgm:spPr/>
      <dgm:t>
        <a:bodyPr/>
        <a:lstStyle/>
        <a:p>
          <a:endParaRPr lang="en-IE"/>
        </a:p>
      </dgm:t>
    </dgm:pt>
    <dgm:pt modelId="{1F6AABEE-5C50-4700-9B65-19168BCA8815}" type="parTrans" cxnId="{27BE404D-6F60-4C57-A1A5-6ADFD90B947B}">
      <dgm:prSet/>
      <dgm:spPr/>
      <dgm:t>
        <a:bodyPr/>
        <a:lstStyle/>
        <a:p>
          <a:endParaRPr lang="en-IE"/>
        </a:p>
      </dgm:t>
    </dgm:pt>
    <dgm:pt modelId="{98898378-6191-4C1C-850F-22D74AB95941}" type="pres">
      <dgm:prSet presAssocID="{F66F4985-91D2-40DE-9CB9-50F7D37A997F}" presName="layout" presStyleCnt="0">
        <dgm:presLayoutVars>
          <dgm:chMax/>
          <dgm:chPref/>
          <dgm:dir/>
          <dgm:animOne val="branch"/>
          <dgm:animLvl val="lvl"/>
          <dgm:resizeHandles/>
        </dgm:presLayoutVars>
      </dgm:prSet>
      <dgm:spPr/>
      <dgm:t>
        <a:bodyPr/>
        <a:lstStyle/>
        <a:p>
          <a:endParaRPr lang="fr-BE"/>
        </a:p>
      </dgm:t>
    </dgm:pt>
    <dgm:pt modelId="{EB916476-FB3B-4D1C-9825-BEAB1A011FAC}" type="pres">
      <dgm:prSet presAssocID="{EF8A788F-0443-426B-90C4-E5701C75FBF3}" presName="root" presStyleCnt="0">
        <dgm:presLayoutVars>
          <dgm:chMax/>
          <dgm:chPref val="4"/>
        </dgm:presLayoutVars>
      </dgm:prSet>
      <dgm:spPr/>
    </dgm:pt>
    <dgm:pt modelId="{4CC5F0CD-4CF3-470A-B4A8-3D90E7E13FF5}" type="pres">
      <dgm:prSet presAssocID="{EF8A788F-0443-426B-90C4-E5701C75FBF3}" presName="rootComposite" presStyleCnt="0">
        <dgm:presLayoutVars/>
      </dgm:prSet>
      <dgm:spPr/>
    </dgm:pt>
    <dgm:pt modelId="{0DB87D3C-D0CB-47F5-8A48-D28B1B274F06}" type="pres">
      <dgm:prSet presAssocID="{EF8A788F-0443-426B-90C4-E5701C75FBF3}" presName="rootText" presStyleLbl="node0" presStyleIdx="0" presStyleCnt="1" custScaleX="89919" custLinFactNeighborX="5108" custLinFactNeighborY="3099">
        <dgm:presLayoutVars>
          <dgm:chMax/>
          <dgm:chPref val="4"/>
        </dgm:presLayoutVars>
      </dgm:prSet>
      <dgm:spPr/>
      <dgm:t>
        <a:bodyPr/>
        <a:lstStyle/>
        <a:p>
          <a:endParaRPr lang="en-GB"/>
        </a:p>
      </dgm:t>
    </dgm:pt>
    <dgm:pt modelId="{1A9EBAF5-91C0-48ED-A89E-851718B12D25}" type="pres">
      <dgm:prSet presAssocID="{EF8A788F-0443-426B-90C4-E5701C75FBF3}" presName="childShape" presStyleCnt="0">
        <dgm:presLayoutVars>
          <dgm:chMax val="0"/>
          <dgm:chPref val="0"/>
        </dgm:presLayoutVars>
      </dgm:prSet>
      <dgm:spPr/>
    </dgm:pt>
    <dgm:pt modelId="{36DA02C5-8309-453A-87D5-AAA662ABB554}" type="pres">
      <dgm:prSet presAssocID="{BEC08A4E-21B2-48A9-BE52-5EB45037CA5D}" presName="childComposite" presStyleCnt="0">
        <dgm:presLayoutVars>
          <dgm:chMax val="0"/>
          <dgm:chPref val="0"/>
        </dgm:presLayoutVars>
      </dgm:prSet>
      <dgm:spPr/>
    </dgm:pt>
    <dgm:pt modelId="{B142099A-BF8C-477C-9E00-883379CC7D28}" type="pres">
      <dgm:prSet presAssocID="{BEC08A4E-21B2-48A9-BE52-5EB45037CA5D}" presName="Image" presStyleLbl="node1" presStyleIdx="0" presStyleCnt="3"/>
      <dgm:spPr>
        <a:solidFill>
          <a:srgbClr val="0059A1"/>
        </a:solidFill>
      </dgm:spPr>
      <dgm:t>
        <a:bodyPr/>
        <a:lstStyle/>
        <a:p>
          <a:endParaRPr lang="en-GB"/>
        </a:p>
      </dgm:t>
    </dgm:pt>
    <dgm:pt modelId="{4CC75962-AF72-4361-ABE9-53D08F98868C}" type="pres">
      <dgm:prSet presAssocID="{BEC08A4E-21B2-48A9-BE52-5EB45037CA5D}" presName="childText" presStyleLbl="lnNode1" presStyleIdx="0" presStyleCnt="3" custLinFactNeighborX="398" custLinFactNeighborY="-1264">
        <dgm:presLayoutVars>
          <dgm:chMax val="0"/>
          <dgm:chPref val="0"/>
          <dgm:bulletEnabled val="1"/>
        </dgm:presLayoutVars>
      </dgm:prSet>
      <dgm:spPr/>
      <dgm:t>
        <a:bodyPr/>
        <a:lstStyle/>
        <a:p>
          <a:endParaRPr lang="en-IE"/>
        </a:p>
      </dgm:t>
    </dgm:pt>
    <dgm:pt modelId="{A160044A-57B9-478A-8F76-2300E3834845}" type="pres">
      <dgm:prSet presAssocID="{C4F982BE-CD82-47AF-B2A5-EDE5354D2E8D}" presName="childComposite" presStyleCnt="0">
        <dgm:presLayoutVars>
          <dgm:chMax val="0"/>
          <dgm:chPref val="0"/>
        </dgm:presLayoutVars>
      </dgm:prSet>
      <dgm:spPr/>
    </dgm:pt>
    <dgm:pt modelId="{357725A5-BDE7-43BB-A975-53A8C9D72A1B}" type="pres">
      <dgm:prSet presAssocID="{C4F982BE-CD82-47AF-B2A5-EDE5354D2E8D}" presName="Image" presStyleLbl="node1" presStyleIdx="1" presStyleCnt="3"/>
      <dgm:spPr>
        <a:solidFill>
          <a:srgbClr val="0059A1"/>
        </a:solidFill>
      </dgm:spPr>
    </dgm:pt>
    <dgm:pt modelId="{A274587E-0FAE-43E0-B3CD-E75836C44EDA}" type="pres">
      <dgm:prSet presAssocID="{C4F982BE-CD82-47AF-B2A5-EDE5354D2E8D}" presName="childText" presStyleLbl="lnNode1" presStyleIdx="1" presStyleCnt="3">
        <dgm:presLayoutVars>
          <dgm:chMax val="0"/>
          <dgm:chPref val="0"/>
          <dgm:bulletEnabled val="1"/>
        </dgm:presLayoutVars>
      </dgm:prSet>
      <dgm:spPr/>
      <dgm:t>
        <a:bodyPr/>
        <a:lstStyle/>
        <a:p>
          <a:endParaRPr lang="en-IE"/>
        </a:p>
      </dgm:t>
    </dgm:pt>
    <dgm:pt modelId="{B810B401-A86A-4153-85D9-D24D3DF53EEA}" type="pres">
      <dgm:prSet presAssocID="{83822CAA-B56F-415E-9C8B-11A81385C114}" presName="childComposite" presStyleCnt="0">
        <dgm:presLayoutVars>
          <dgm:chMax val="0"/>
          <dgm:chPref val="0"/>
        </dgm:presLayoutVars>
      </dgm:prSet>
      <dgm:spPr/>
    </dgm:pt>
    <dgm:pt modelId="{7688E6EE-5A9B-4B46-84DC-3D8B9F17ECDC}" type="pres">
      <dgm:prSet presAssocID="{83822CAA-B56F-415E-9C8B-11A81385C114}" presName="Image" presStyleLbl="node1" presStyleIdx="2" presStyleCnt="3"/>
      <dgm:spPr>
        <a:solidFill>
          <a:srgbClr val="0059A1"/>
        </a:solidFill>
      </dgm:spPr>
    </dgm:pt>
    <dgm:pt modelId="{EB1FAC39-3F25-4A97-B5DF-07F0B5D2884A}" type="pres">
      <dgm:prSet presAssocID="{83822CAA-B56F-415E-9C8B-11A81385C114}" presName="childText" presStyleLbl="lnNode1" presStyleIdx="2" presStyleCnt="3">
        <dgm:presLayoutVars>
          <dgm:chMax val="0"/>
          <dgm:chPref val="0"/>
          <dgm:bulletEnabled val="1"/>
        </dgm:presLayoutVars>
      </dgm:prSet>
      <dgm:spPr/>
      <dgm:t>
        <a:bodyPr/>
        <a:lstStyle/>
        <a:p>
          <a:endParaRPr lang="en-IE"/>
        </a:p>
      </dgm:t>
    </dgm:pt>
  </dgm:ptLst>
  <dgm:cxnLst>
    <dgm:cxn modelId="{E48B5C4E-47F8-4DEB-AEB6-A3F05DD0DD85}" srcId="{EF8A788F-0443-426B-90C4-E5701C75FBF3}" destId="{BEC08A4E-21B2-48A9-BE52-5EB45037CA5D}" srcOrd="0" destOrd="0" parTransId="{08364B40-9394-4627-A384-5C4F34A02E93}" sibTransId="{EF806970-74F6-493B-ACFE-557E92E694BC}"/>
    <dgm:cxn modelId="{8B71AA14-5A6E-488A-A720-097D3D142FF7}" type="presOf" srcId="{EF8A788F-0443-426B-90C4-E5701C75FBF3}" destId="{0DB87D3C-D0CB-47F5-8A48-D28B1B274F06}" srcOrd="0" destOrd="0" presId="urn:microsoft.com/office/officeart/2008/layout/PictureAccentList"/>
    <dgm:cxn modelId="{27BE404D-6F60-4C57-A1A5-6ADFD90B947B}" srcId="{F66F4985-91D2-40DE-9CB9-50F7D37A997F}" destId="{EF8A788F-0443-426B-90C4-E5701C75FBF3}" srcOrd="0" destOrd="0" parTransId="{1F6AABEE-5C50-4700-9B65-19168BCA8815}" sibTransId="{CB73D7AE-BD42-4F06-901B-84098499C124}"/>
    <dgm:cxn modelId="{0D46BE2C-DFB6-442F-A6BC-088F1FAC9FFF}" type="presOf" srcId="{83822CAA-B56F-415E-9C8B-11A81385C114}" destId="{EB1FAC39-3F25-4A97-B5DF-07F0B5D2884A}" srcOrd="0" destOrd="0" presId="urn:microsoft.com/office/officeart/2008/layout/PictureAccentList"/>
    <dgm:cxn modelId="{75988F1C-617C-49AB-B2A9-1DD528AB4217}" type="presOf" srcId="{C4F982BE-CD82-47AF-B2A5-EDE5354D2E8D}" destId="{A274587E-0FAE-43E0-B3CD-E75836C44EDA}" srcOrd="0" destOrd="0" presId="urn:microsoft.com/office/officeart/2008/layout/PictureAccentList"/>
    <dgm:cxn modelId="{F4F8D951-91E3-4310-9DAE-BA3DD5C8333D}" type="presOf" srcId="{BEC08A4E-21B2-48A9-BE52-5EB45037CA5D}" destId="{4CC75962-AF72-4361-ABE9-53D08F98868C}" srcOrd="0" destOrd="0" presId="urn:microsoft.com/office/officeart/2008/layout/PictureAccentList"/>
    <dgm:cxn modelId="{2CC16E26-699B-4E10-AE04-989C05B83338}" srcId="{EF8A788F-0443-426B-90C4-E5701C75FBF3}" destId="{83822CAA-B56F-415E-9C8B-11A81385C114}" srcOrd="2" destOrd="0" parTransId="{54A26DF6-AF39-430F-822B-802C28225F45}" sibTransId="{78355806-02A6-4C4B-BD9A-B359508657F7}"/>
    <dgm:cxn modelId="{E1245B9E-0E82-4487-A816-9E7996155A3E}" srcId="{EF8A788F-0443-426B-90C4-E5701C75FBF3}" destId="{C4F982BE-CD82-47AF-B2A5-EDE5354D2E8D}" srcOrd="1" destOrd="0" parTransId="{C7B7A3AB-FF43-4CA2-8571-51FE15CDBC91}" sibTransId="{7AC3CC26-915C-44A7-8EDA-6181544F803A}"/>
    <dgm:cxn modelId="{2DD092F9-8B22-45FF-BFA6-F4EA722A15B7}" type="presOf" srcId="{F66F4985-91D2-40DE-9CB9-50F7D37A997F}" destId="{98898378-6191-4C1C-850F-22D74AB95941}" srcOrd="0" destOrd="0" presId="urn:microsoft.com/office/officeart/2008/layout/PictureAccentList"/>
    <dgm:cxn modelId="{2BB96C40-A171-404B-802E-17C1C921CD78}" type="presParOf" srcId="{98898378-6191-4C1C-850F-22D74AB95941}" destId="{EB916476-FB3B-4D1C-9825-BEAB1A011FAC}" srcOrd="0" destOrd="0" presId="urn:microsoft.com/office/officeart/2008/layout/PictureAccentList"/>
    <dgm:cxn modelId="{D1A68352-BE1F-4497-B89A-56C8A276BBF8}" type="presParOf" srcId="{EB916476-FB3B-4D1C-9825-BEAB1A011FAC}" destId="{4CC5F0CD-4CF3-470A-B4A8-3D90E7E13FF5}" srcOrd="0" destOrd="0" presId="urn:microsoft.com/office/officeart/2008/layout/PictureAccentList"/>
    <dgm:cxn modelId="{DFA57F76-9C22-43D6-A38F-AD7BCF674999}" type="presParOf" srcId="{4CC5F0CD-4CF3-470A-B4A8-3D90E7E13FF5}" destId="{0DB87D3C-D0CB-47F5-8A48-D28B1B274F06}" srcOrd="0" destOrd="0" presId="urn:microsoft.com/office/officeart/2008/layout/PictureAccentList"/>
    <dgm:cxn modelId="{961433AA-1229-4BDF-B9F9-4C1BD2C2D191}" type="presParOf" srcId="{EB916476-FB3B-4D1C-9825-BEAB1A011FAC}" destId="{1A9EBAF5-91C0-48ED-A89E-851718B12D25}" srcOrd="1" destOrd="0" presId="urn:microsoft.com/office/officeart/2008/layout/PictureAccentList"/>
    <dgm:cxn modelId="{58248DF7-4825-4E2D-BC90-5B734E25EFB6}" type="presParOf" srcId="{1A9EBAF5-91C0-48ED-A89E-851718B12D25}" destId="{36DA02C5-8309-453A-87D5-AAA662ABB554}" srcOrd="0" destOrd="0" presId="urn:microsoft.com/office/officeart/2008/layout/PictureAccentList"/>
    <dgm:cxn modelId="{552C65E7-15CA-4834-9E2C-E4A5FE50A9E2}" type="presParOf" srcId="{36DA02C5-8309-453A-87D5-AAA662ABB554}" destId="{B142099A-BF8C-477C-9E00-883379CC7D28}" srcOrd="0" destOrd="0" presId="urn:microsoft.com/office/officeart/2008/layout/PictureAccentList"/>
    <dgm:cxn modelId="{7EE9495A-2E34-4099-B9CF-54845FD5A4E3}" type="presParOf" srcId="{36DA02C5-8309-453A-87D5-AAA662ABB554}" destId="{4CC75962-AF72-4361-ABE9-53D08F98868C}" srcOrd="1" destOrd="0" presId="urn:microsoft.com/office/officeart/2008/layout/PictureAccentList"/>
    <dgm:cxn modelId="{4447AFA4-76F0-4B15-B7A1-201936934A3C}" type="presParOf" srcId="{1A9EBAF5-91C0-48ED-A89E-851718B12D25}" destId="{A160044A-57B9-478A-8F76-2300E3834845}" srcOrd="1" destOrd="0" presId="urn:microsoft.com/office/officeart/2008/layout/PictureAccentList"/>
    <dgm:cxn modelId="{5963876F-7B34-4656-B99B-0F20FC11C6ED}" type="presParOf" srcId="{A160044A-57B9-478A-8F76-2300E3834845}" destId="{357725A5-BDE7-43BB-A975-53A8C9D72A1B}" srcOrd="0" destOrd="0" presId="urn:microsoft.com/office/officeart/2008/layout/PictureAccentList"/>
    <dgm:cxn modelId="{5969B0B8-EC4F-414D-A536-A2377A621513}" type="presParOf" srcId="{A160044A-57B9-478A-8F76-2300E3834845}" destId="{A274587E-0FAE-43E0-B3CD-E75836C44EDA}" srcOrd="1" destOrd="0" presId="urn:microsoft.com/office/officeart/2008/layout/PictureAccentList"/>
    <dgm:cxn modelId="{B39982BE-7480-423C-8996-B52893B314C6}" type="presParOf" srcId="{1A9EBAF5-91C0-48ED-A89E-851718B12D25}" destId="{B810B401-A86A-4153-85D9-D24D3DF53EEA}" srcOrd="2" destOrd="0" presId="urn:microsoft.com/office/officeart/2008/layout/PictureAccentList"/>
    <dgm:cxn modelId="{2519FBFC-BD44-4B7F-9BD9-51DE1E294764}" type="presParOf" srcId="{B810B401-A86A-4153-85D9-D24D3DF53EEA}" destId="{7688E6EE-5A9B-4B46-84DC-3D8B9F17ECDC}" srcOrd="0" destOrd="0" presId="urn:microsoft.com/office/officeart/2008/layout/PictureAccentList"/>
    <dgm:cxn modelId="{2632F6E9-3832-45FC-9172-2EC518B93666}" type="presParOf" srcId="{B810B401-A86A-4153-85D9-D24D3DF53EEA}" destId="{EB1FAC39-3F25-4A97-B5DF-07F0B5D2884A}"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6F4985-91D2-40DE-9CB9-50F7D37A997F}" type="doc">
      <dgm:prSet loTypeId="urn:microsoft.com/office/officeart/2008/layout/PictureAccentList" loCatId="list" qsTypeId="urn:microsoft.com/office/officeart/2005/8/quickstyle/simple5" qsCatId="simple" csTypeId="urn:microsoft.com/office/officeart/2005/8/colors/accent1_2" csCatId="accent1" phldr="1"/>
      <dgm:spPr/>
      <dgm:t>
        <a:bodyPr/>
        <a:lstStyle/>
        <a:p>
          <a:endParaRPr lang="en-IE"/>
        </a:p>
      </dgm:t>
    </dgm:pt>
    <dgm:pt modelId="{EF8A788F-0443-426B-90C4-E5701C75FBF3}">
      <dgm:prSet phldrT="[Text]" custT="1"/>
      <dgm:spPr>
        <a:solidFill>
          <a:srgbClr val="FDC529"/>
        </a:solidFill>
      </dgm:spPr>
      <dgm:t>
        <a:bodyPr/>
        <a:lstStyle/>
        <a:p>
          <a:r>
            <a:rPr lang="en-IE" sz="3200" b="1" dirty="0" smtClean="0"/>
            <a:t>EU Regulation 1025/2012</a:t>
          </a:r>
          <a:endParaRPr lang="en-IE" sz="3200" b="1" dirty="0"/>
        </a:p>
      </dgm:t>
    </dgm:pt>
    <dgm:pt modelId="{1F6AABEE-5C50-4700-9B65-19168BCA8815}" type="parTrans" cxnId="{27BE404D-6F60-4C57-A1A5-6ADFD90B947B}">
      <dgm:prSet/>
      <dgm:spPr/>
      <dgm:t>
        <a:bodyPr/>
        <a:lstStyle/>
        <a:p>
          <a:endParaRPr lang="en-IE"/>
        </a:p>
      </dgm:t>
    </dgm:pt>
    <dgm:pt modelId="{CB73D7AE-BD42-4F06-901B-84098499C124}" type="sibTrans" cxnId="{27BE404D-6F60-4C57-A1A5-6ADFD90B947B}">
      <dgm:prSet/>
      <dgm:spPr/>
      <dgm:t>
        <a:bodyPr/>
        <a:lstStyle/>
        <a:p>
          <a:endParaRPr lang="en-IE"/>
        </a:p>
      </dgm:t>
    </dgm:pt>
    <dgm:pt modelId="{BEC08A4E-21B2-48A9-BE52-5EB45037CA5D}">
      <dgm:prSet phldrT="[Text]" custT="1"/>
      <dgm:spPr>
        <a:solidFill>
          <a:srgbClr val="FDC529"/>
        </a:solidFill>
      </dgm:spPr>
      <dgm:t>
        <a:bodyPr/>
        <a:lstStyle/>
        <a:p>
          <a:r>
            <a:rPr lang="en-IE" sz="3200" b="1" dirty="0" smtClean="0"/>
            <a:t>Annex III Organisation</a:t>
          </a:r>
          <a:endParaRPr lang="en-IE" sz="3200" b="1" dirty="0"/>
        </a:p>
      </dgm:t>
    </dgm:pt>
    <dgm:pt modelId="{08364B40-9394-4627-A384-5C4F34A02E93}" type="parTrans" cxnId="{E48B5C4E-47F8-4DEB-AEB6-A3F05DD0DD85}">
      <dgm:prSet/>
      <dgm:spPr/>
      <dgm:t>
        <a:bodyPr/>
        <a:lstStyle/>
        <a:p>
          <a:endParaRPr lang="en-IE"/>
        </a:p>
      </dgm:t>
    </dgm:pt>
    <dgm:pt modelId="{EF806970-74F6-493B-ACFE-557E92E694BC}" type="sibTrans" cxnId="{E48B5C4E-47F8-4DEB-AEB6-A3F05DD0DD85}">
      <dgm:prSet/>
      <dgm:spPr/>
      <dgm:t>
        <a:bodyPr/>
        <a:lstStyle/>
        <a:p>
          <a:endParaRPr lang="en-IE"/>
        </a:p>
      </dgm:t>
    </dgm:pt>
    <dgm:pt modelId="{83822CAA-B56F-415E-9C8B-11A81385C114}">
      <dgm:prSet phldrT="[Text]" custT="1"/>
      <dgm:spPr>
        <a:solidFill>
          <a:srgbClr val="FDC529"/>
        </a:solidFill>
      </dgm:spPr>
      <dgm:t>
        <a:bodyPr/>
        <a:lstStyle/>
        <a:p>
          <a:r>
            <a:rPr lang="en-IE" sz="3200" b="1" dirty="0" smtClean="0"/>
            <a:t>22 Member Organisations – 14 million SMEs</a:t>
          </a:r>
          <a:endParaRPr lang="en-IE" sz="3200" b="1" dirty="0"/>
        </a:p>
      </dgm:t>
    </dgm:pt>
    <dgm:pt modelId="{54A26DF6-AF39-430F-822B-802C28225F45}" type="parTrans" cxnId="{2CC16E26-699B-4E10-AE04-989C05B83338}">
      <dgm:prSet/>
      <dgm:spPr/>
      <dgm:t>
        <a:bodyPr/>
        <a:lstStyle/>
        <a:p>
          <a:endParaRPr lang="en-IE"/>
        </a:p>
      </dgm:t>
    </dgm:pt>
    <dgm:pt modelId="{78355806-02A6-4C4B-BD9A-B359508657F7}" type="sibTrans" cxnId="{2CC16E26-699B-4E10-AE04-989C05B83338}">
      <dgm:prSet/>
      <dgm:spPr/>
      <dgm:t>
        <a:bodyPr/>
        <a:lstStyle/>
        <a:p>
          <a:endParaRPr lang="en-IE"/>
        </a:p>
      </dgm:t>
    </dgm:pt>
    <dgm:pt modelId="{C4F982BE-CD82-47AF-B2A5-EDE5354D2E8D}">
      <dgm:prSet phldrT="[Text]" custT="1"/>
      <dgm:spPr>
        <a:solidFill>
          <a:srgbClr val="FDC529"/>
        </a:solidFill>
      </dgm:spPr>
      <dgm:t>
        <a:bodyPr/>
        <a:lstStyle/>
        <a:p>
          <a:r>
            <a:rPr lang="en-IE" sz="3200" b="1" dirty="0" smtClean="0"/>
            <a:t>Mandate to represent SMEs in the ESS</a:t>
          </a:r>
          <a:endParaRPr lang="en-IE" sz="3200" b="1" dirty="0"/>
        </a:p>
      </dgm:t>
    </dgm:pt>
    <dgm:pt modelId="{C7B7A3AB-FF43-4CA2-8571-51FE15CDBC91}" type="parTrans" cxnId="{E1245B9E-0E82-4487-A816-9E7996155A3E}">
      <dgm:prSet/>
      <dgm:spPr/>
      <dgm:t>
        <a:bodyPr/>
        <a:lstStyle/>
        <a:p>
          <a:endParaRPr lang="en-IE"/>
        </a:p>
      </dgm:t>
    </dgm:pt>
    <dgm:pt modelId="{7AC3CC26-915C-44A7-8EDA-6181544F803A}" type="sibTrans" cxnId="{E1245B9E-0E82-4487-A816-9E7996155A3E}">
      <dgm:prSet/>
      <dgm:spPr/>
      <dgm:t>
        <a:bodyPr/>
        <a:lstStyle/>
        <a:p>
          <a:endParaRPr lang="en-IE"/>
        </a:p>
      </dgm:t>
    </dgm:pt>
    <dgm:pt modelId="{71A800FA-B6E1-49A8-8CE5-49F4BBC050D0}">
      <dgm:prSet phldrT="[Text]" custT="1"/>
      <dgm:spPr>
        <a:solidFill>
          <a:srgbClr val="FDC529"/>
        </a:solidFill>
      </dgm:spPr>
      <dgm:t>
        <a:bodyPr/>
        <a:lstStyle/>
        <a:p>
          <a:r>
            <a:rPr lang="en-IE" sz="3200" b="1" dirty="0" smtClean="0"/>
            <a:t>Activities based on work programmes financed by the EC</a:t>
          </a:r>
          <a:endParaRPr lang="en-IE" sz="3200" b="1" dirty="0"/>
        </a:p>
      </dgm:t>
    </dgm:pt>
    <dgm:pt modelId="{479CD413-3131-4D2B-9A21-BCF2B33B459A}" type="parTrans" cxnId="{FEF09903-B07F-41D7-9126-A0CDF6EDEB28}">
      <dgm:prSet/>
      <dgm:spPr/>
      <dgm:t>
        <a:bodyPr/>
        <a:lstStyle/>
        <a:p>
          <a:endParaRPr lang="en-IE"/>
        </a:p>
      </dgm:t>
    </dgm:pt>
    <dgm:pt modelId="{1E43C31F-1B66-426C-9B43-89353A1ADB08}" type="sibTrans" cxnId="{FEF09903-B07F-41D7-9126-A0CDF6EDEB28}">
      <dgm:prSet/>
      <dgm:spPr/>
      <dgm:t>
        <a:bodyPr/>
        <a:lstStyle/>
        <a:p>
          <a:endParaRPr lang="en-IE"/>
        </a:p>
      </dgm:t>
    </dgm:pt>
    <dgm:pt modelId="{E49B2FF6-4E48-4A1C-A1AB-2E356AFE2FCD}">
      <dgm:prSet phldrT="[Text]"/>
      <dgm:spPr>
        <a:solidFill>
          <a:srgbClr val="FFAE27"/>
        </a:solidFill>
      </dgm:spPr>
      <dgm:t>
        <a:bodyPr/>
        <a:lstStyle/>
        <a:p>
          <a:r>
            <a:rPr lang="en-IE" dirty="0" smtClean="0"/>
            <a:t>Small Business Standards</a:t>
          </a:r>
          <a:endParaRPr lang="en-IE" dirty="0"/>
        </a:p>
      </dgm:t>
    </dgm:pt>
    <dgm:pt modelId="{C0D3A4BB-A342-4EFE-A5B3-EB7C22BD0834}" type="sibTrans" cxnId="{5ACE5D12-6116-4CF8-B2E7-05319754F92B}">
      <dgm:prSet/>
      <dgm:spPr/>
      <dgm:t>
        <a:bodyPr/>
        <a:lstStyle/>
        <a:p>
          <a:endParaRPr lang="en-IE"/>
        </a:p>
      </dgm:t>
    </dgm:pt>
    <dgm:pt modelId="{46A0977C-A19C-494D-BD1C-422894222EED}" type="parTrans" cxnId="{5ACE5D12-6116-4CF8-B2E7-05319754F92B}">
      <dgm:prSet/>
      <dgm:spPr/>
      <dgm:t>
        <a:bodyPr/>
        <a:lstStyle/>
        <a:p>
          <a:endParaRPr lang="en-IE"/>
        </a:p>
      </dgm:t>
    </dgm:pt>
    <dgm:pt modelId="{98898378-6191-4C1C-850F-22D74AB95941}" type="pres">
      <dgm:prSet presAssocID="{F66F4985-91D2-40DE-9CB9-50F7D37A997F}" presName="layout" presStyleCnt="0">
        <dgm:presLayoutVars>
          <dgm:chMax/>
          <dgm:chPref/>
          <dgm:dir/>
          <dgm:animOne val="branch"/>
          <dgm:animLvl val="lvl"/>
          <dgm:resizeHandles/>
        </dgm:presLayoutVars>
      </dgm:prSet>
      <dgm:spPr/>
      <dgm:t>
        <a:bodyPr/>
        <a:lstStyle/>
        <a:p>
          <a:endParaRPr lang="fr-BE"/>
        </a:p>
      </dgm:t>
    </dgm:pt>
    <dgm:pt modelId="{1FEA6607-B24D-4ABE-9553-55553B5F96A9}" type="pres">
      <dgm:prSet presAssocID="{E49B2FF6-4E48-4A1C-A1AB-2E356AFE2FCD}" presName="root" presStyleCnt="0">
        <dgm:presLayoutVars>
          <dgm:chMax/>
          <dgm:chPref val="4"/>
        </dgm:presLayoutVars>
      </dgm:prSet>
      <dgm:spPr/>
    </dgm:pt>
    <dgm:pt modelId="{19F39306-BE55-4049-A093-44D71FE6556C}" type="pres">
      <dgm:prSet presAssocID="{E49B2FF6-4E48-4A1C-A1AB-2E356AFE2FCD}" presName="rootComposite" presStyleCnt="0">
        <dgm:presLayoutVars/>
      </dgm:prSet>
      <dgm:spPr/>
    </dgm:pt>
    <dgm:pt modelId="{4F3C08B4-EE52-4BFA-AB7A-D5C665B87336}" type="pres">
      <dgm:prSet presAssocID="{E49B2FF6-4E48-4A1C-A1AB-2E356AFE2FCD}" presName="rootText" presStyleLbl="node0" presStyleIdx="0" presStyleCnt="1" custFlipHor="0" custScaleX="10405" custLinFactNeighborX="63921" custLinFactNeighborY="63429">
        <dgm:presLayoutVars>
          <dgm:chMax/>
          <dgm:chPref val="4"/>
        </dgm:presLayoutVars>
      </dgm:prSet>
      <dgm:spPr/>
      <dgm:t>
        <a:bodyPr/>
        <a:lstStyle/>
        <a:p>
          <a:endParaRPr lang="fr-BE"/>
        </a:p>
      </dgm:t>
    </dgm:pt>
    <dgm:pt modelId="{6A60577E-1235-490E-A231-3ED6DBFA4945}" type="pres">
      <dgm:prSet presAssocID="{E49B2FF6-4E48-4A1C-A1AB-2E356AFE2FCD}" presName="childShape" presStyleCnt="0">
        <dgm:presLayoutVars>
          <dgm:chMax val="0"/>
          <dgm:chPref val="0"/>
        </dgm:presLayoutVars>
      </dgm:prSet>
      <dgm:spPr/>
    </dgm:pt>
    <dgm:pt modelId="{D86B3EA2-6A1B-4FA5-85B4-99F1D9972EC8}" type="pres">
      <dgm:prSet presAssocID="{EF8A788F-0443-426B-90C4-E5701C75FBF3}" presName="childComposite" presStyleCnt="0">
        <dgm:presLayoutVars>
          <dgm:chMax val="0"/>
          <dgm:chPref val="0"/>
        </dgm:presLayoutVars>
      </dgm:prSet>
      <dgm:spPr/>
    </dgm:pt>
    <dgm:pt modelId="{35497AC2-344D-4C2F-AE3C-774AA6D1B148}" type="pres">
      <dgm:prSet presAssocID="{EF8A788F-0443-426B-90C4-E5701C75FBF3}" presName="Image" presStyleLbl="node1" presStyleIdx="0" presStyleCnt="5" custLinFactNeighborY="-420"/>
      <dgm:spPr>
        <a:solidFill>
          <a:srgbClr val="0059A1"/>
        </a:solidFill>
      </dgm:spPr>
    </dgm:pt>
    <dgm:pt modelId="{CCD68FE8-CE0F-45E2-BB71-066BC58D38CA}" type="pres">
      <dgm:prSet presAssocID="{EF8A788F-0443-426B-90C4-E5701C75FBF3}" presName="childText" presStyleLbl="lnNode1" presStyleIdx="0" presStyleCnt="5" custScaleY="109248" custLinFactNeighborX="131" custLinFactNeighborY="440">
        <dgm:presLayoutVars>
          <dgm:chMax val="0"/>
          <dgm:chPref val="0"/>
          <dgm:bulletEnabled val="1"/>
        </dgm:presLayoutVars>
      </dgm:prSet>
      <dgm:spPr/>
      <dgm:t>
        <a:bodyPr/>
        <a:lstStyle/>
        <a:p>
          <a:endParaRPr lang="en-IE"/>
        </a:p>
      </dgm:t>
    </dgm:pt>
    <dgm:pt modelId="{36DA02C5-8309-453A-87D5-AAA662ABB554}" type="pres">
      <dgm:prSet presAssocID="{BEC08A4E-21B2-48A9-BE52-5EB45037CA5D}" presName="childComposite" presStyleCnt="0">
        <dgm:presLayoutVars>
          <dgm:chMax val="0"/>
          <dgm:chPref val="0"/>
        </dgm:presLayoutVars>
      </dgm:prSet>
      <dgm:spPr/>
    </dgm:pt>
    <dgm:pt modelId="{B142099A-BF8C-477C-9E00-883379CC7D28}" type="pres">
      <dgm:prSet presAssocID="{BEC08A4E-21B2-48A9-BE52-5EB45037CA5D}" presName="Image" presStyleLbl="node1" presStyleIdx="1" presStyleCnt="5"/>
      <dgm:spPr>
        <a:solidFill>
          <a:srgbClr val="0059A1"/>
        </a:solidFill>
      </dgm:spPr>
    </dgm:pt>
    <dgm:pt modelId="{4CC75962-AF72-4361-ABE9-53D08F98868C}" type="pres">
      <dgm:prSet presAssocID="{BEC08A4E-21B2-48A9-BE52-5EB45037CA5D}" presName="childText" presStyleLbl="lnNode1" presStyleIdx="1" presStyleCnt="5">
        <dgm:presLayoutVars>
          <dgm:chMax val="0"/>
          <dgm:chPref val="0"/>
          <dgm:bulletEnabled val="1"/>
        </dgm:presLayoutVars>
      </dgm:prSet>
      <dgm:spPr/>
      <dgm:t>
        <a:bodyPr/>
        <a:lstStyle/>
        <a:p>
          <a:endParaRPr lang="en-IE"/>
        </a:p>
      </dgm:t>
    </dgm:pt>
    <dgm:pt modelId="{A160044A-57B9-478A-8F76-2300E3834845}" type="pres">
      <dgm:prSet presAssocID="{C4F982BE-CD82-47AF-B2A5-EDE5354D2E8D}" presName="childComposite" presStyleCnt="0">
        <dgm:presLayoutVars>
          <dgm:chMax val="0"/>
          <dgm:chPref val="0"/>
        </dgm:presLayoutVars>
      </dgm:prSet>
      <dgm:spPr/>
    </dgm:pt>
    <dgm:pt modelId="{357725A5-BDE7-43BB-A975-53A8C9D72A1B}" type="pres">
      <dgm:prSet presAssocID="{C4F982BE-CD82-47AF-B2A5-EDE5354D2E8D}" presName="Image" presStyleLbl="node1" presStyleIdx="2" presStyleCnt="5"/>
      <dgm:spPr>
        <a:solidFill>
          <a:srgbClr val="0059A1"/>
        </a:solidFill>
      </dgm:spPr>
    </dgm:pt>
    <dgm:pt modelId="{A274587E-0FAE-43E0-B3CD-E75836C44EDA}" type="pres">
      <dgm:prSet presAssocID="{C4F982BE-CD82-47AF-B2A5-EDE5354D2E8D}" presName="childText" presStyleLbl="lnNode1" presStyleIdx="2" presStyleCnt="5">
        <dgm:presLayoutVars>
          <dgm:chMax val="0"/>
          <dgm:chPref val="0"/>
          <dgm:bulletEnabled val="1"/>
        </dgm:presLayoutVars>
      </dgm:prSet>
      <dgm:spPr/>
      <dgm:t>
        <a:bodyPr/>
        <a:lstStyle/>
        <a:p>
          <a:endParaRPr lang="en-IE"/>
        </a:p>
      </dgm:t>
    </dgm:pt>
    <dgm:pt modelId="{B810B401-A86A-4153-85D9-D24D3DF53EEA}" type="pres">
      <dgm:prSet presAssocID="{83822CAA-B56F-415E-9C8B-11A81385C114}" presName="childComposite" presStyleCnt="0">
        <dgm:presLayoutVars>
          <dgm:chMax val="0"/>
          <dgm:chPref val="0"/>
        </dgm:presLayoutVars>
      </dgm:prSet>
      <dgm:spPr/>
    </dgm:pt>
    <dgm:pt modelId="{7688E6EE-5A9B-4B46-84DC-3D8B9F17ECDC}" type="pres">
      <dgm:prSet presAssocID="{83822CAA-B56F-415E-9C8B-11A81385C114}" presName="Image" presStyleLbl="node1" presStyleIdx="3" presStyleCnt="5"/>
      <dgm:spPr>
        <a:solidFill>
          <a:srgbClr val="0059A1"/>
        </a:solidFill>
      </dgm:spPr>
    </dgm:pt>
    <dgm:pt modelId="{EB1FAC39-3F25-4A97-B5DF-07F0B5D2884A}" type="pres">
      <dgm:prSet presAssocID="{83822CAA-B56F-415E-9C8B-11A81385C114}" presName="childText" presStyleLbl="lnNode1" presStyleIdx="3" presStyleCnt="5">
        <dgm:presLayoutVars>
          <dgm:chMax val="0"/>
          <dgm:chPref val="0"/>
          <dgm:bulletEnabled val="1"/>
        </dgm:presLayoutVars>
      </dgm:prSet>
      <dgm:spPr/>
      <dgm:t>
        <a:bodyPr/>
        <a:lstStyle/>
        <a:p>
          <a:endParaRPr lang="en-IE"/>
        </a:p>
      </dgm:t>
    </dgm:pt>
    <dgm:pt modelId="{D060DE59-C29E-488D-929B-102174CACF1B}" type="pres">
      <dgm:prSet presAssocID="{71A800FA-B6E1-49A8-8CE5-49F4BBC050D0}" presName="childComposite" presStyleCnt="0">
        <dgm:presLayoutVars>
          <dgm:chMax val="0"/>
          <dgm:chPref val="0"/>
        </dgm:presLayoutVars>
      </dgm:prSet>
      <dgm:spPr/>
    </dgm:pt>
    <dgm:pt modelId="{315EF551-A753-408D-B0F6-1523E39D4EB4}" type="pres">
      <dgm:prSet presAssocID="{71A800FA-B6E1-49A8-8CE5-49F4BBC050D0}" presName="Image" presStyleLbl="node1" presStyleIdx="4" presStyleCnt="5"/>
      <dgm:spPr>
        <a:solidFill>
          <a:srgbClr val="0059A1"/>
        </a:solidFill>
      </dgm:spPr>
    </dgm:pt>
    <dgm:pt modelId="{0200B948-6ECC-464F-9E8A-7B396C7FDEE3}" type="pres">
      <dgm:prSet presAssocID="{71A800FA-B6E1-49A8-8CE5-49F4BBC050D0}" presName="childText" presStyleLbl="lnNode1" presStyleIdx="4" presStyleCnt="5">
        <dgm:presLayoutVars>
          <dgm:chMax val="0"/>
          <dgm:chPref val="0"/>
          <dgm:bulletEnabled val="1"/>
        </dgm:presLayoutVars>
      </dgm:prSet>
      <dgm:spPr/>
      <dgm:t>
        <a:bodyPr/>
        <a:lstStyle/>
        <a:p>
          <a:endParaRPr lang="en-IE"/>
        </a:p>
      </dgm:t>
    </dgm:pt>
  </dgm:ptLst>
  <dgm:cxnLst>
    <dgm:cxn modelId="{10771A05-3677-4EA9-9AAD-8673D6F699B1}" type="presOf" srcId="{EF8A788F-0443-426B-90C4-E5701C75FBF3}" destId="{CCD68FE8-CE0F-45E2-BB71-066BC58D38CA}" srcOrd="0" destOrd="0" presId="urn:microsoft.com/office/officeart/2008/layout/PictureAccentList"/>
    <dgm:cxn modelId="{7A053549-D22B-4431-AF21-A51643081901}" type="presOf" srcId="{F66F4985-91D2-40DE-9CB9-50F7D37A997F}" destId="{98898378-6191-4C1C-850F-22D74AB95941}" srcOrd="0" destOrd="0" presId="urn:microsoft.com/office/officeart/2008/layout/PictureAccentList"/>
    <dgm:cxn modelId="{FEF09903-B07F-41D7-9126-A0CDF6EDEB28}" srcId="{E49B2FF6-4E48-4A1C-A1AB-2E356AFE2FCD}" destId="{71A800FA-B6E1-49A8-8CE5-49F4BBC050D0}" srcOrd="4" destOrd="0" parTransId="{479CD413-3131-4D2B-9A21-BCF2B33B459A}" sibTransId="{1E43C31F-1B66-426C-9B43-89353A1ADB08}"/>
    <dgm:cxn modelId="{628A2E99-D390-489C-8086-AB34BEA7C932}" type="presOf" srcId="{71A800FA-B6E1-49A8-8CE5-49F4BBC050D0}" destId="{0200B948-6ECC-464F-9E8A-7B396C7FDEE3}" srcOrd="0" destOrd="0" presId="urn:microsoft.com/office/officeart/2008/layout/PictureAccentList"/>
    <dgm:cxn modelId="{E48B5C4E-47F8-4DEB-AEB6-A3F05DD0DD85}" srcId="{E49B2FF6-4E48-4A1C-A1AB-2E356AFE2FCD}" destId="{BEC08A4E-21B2-48A9-BE52-5EB45037CA5D}" srcOrd="1" destOrd="0" parTransId="{08364B40-9394-4627-A384-5C4F34A02E93}" sibTransId="{EF806970-74F6-493B-ACFE-557E92E694BC}"/>
    <dgm:cxn modelId="{A1B763C6-80DD-4D60-8290-C0A16A760ACA}" type="presOf" srcId="{E49B2FF6-4E48-4A1C-A1AB-2E356AFE2FCD}" destId="{4F3C08B4-EE52-4BFA-AB7A-D5C665B87336}" srcOrd="0" destOrd="0" presId="urn:microsoft.com/office/officeart/2008/layout/PictureAccentList"/>
    <dgm:cxn modelId="{17AD4413-B8C3-4B4E-A841-BD27D92F5F0D}" type="presOf" srcId="{83822CAA-B56F-415E-9C8B-11A81385C114}" destId="{EB1FAC39-3F25-4A97-B5DF-07F0B5D2884A}" srcOrd="0" destOrd="0" presId="urn:microsoft.com/office/officeart/2008/layout/PictureAccentList"/>
    <dgm:cxn modelId="{27BE404D-6F60-4C57-A1A5-6ADFD90B947B}" srcId="{E49B2FF6-4E48-4A1C-A1AB-2E356AFE2FCD}" destId="{EF8A788F-0443-426B-90C4-E5701C75FBF3}" srcOrd="0" destOrd="0" parTransId="{1F6AABEE-5C50-4700-9B65-19168BCA8815}" sibTransId="{CB73D7AE-BD42-4F06-901B-84098499C124}"/>
    <dgm:cxn modelId="{2934D281-5F93-4D16-AE79-60373FC1EE04}" type="presOf" srcId="{C4F982BE-CD82-47AF-B2A5-EDE5354D2E8D}" destId="{A274587E-0FAE-43E0-B3CD-E75836C44EDA}" srcOrd="0" destOrd="0" presId="urn:microsoft.com/office/officeart/2008/layout/PictureAccentList"/>
    <dgm:cxn modelId="{5ACE5D12-6116-4CF8-B2E7-05319754F92B}" srcId="{F66F4985-91D2-40DE-9CB9-50F7D37A997F}" destId="{E49B2FF6-4E48-4A1C-A1AB-2E356AFE2FCD}" srcOrd="0" destOrd="0" parTransId="{46A0977C-A19C-494D-BD1C-422894222EED}" sibTransId="{C0D3A4BB-A342-4EFE-A5B3-EB7C22BD0834}"/>
    <dgm:cxn modelId="{2CC16E26-699B-4E10-AE04-989C05B83338}" srcId="{E49B2FF6-4E48-4A1C-A1AB-2E356AFE2FCD}" destId="{83822CAA-B56F-415E-9C8B-11A81385C114}" srcOrd="3" destOrd="0" parTransId="{54A26DF6-AF39-430F-822B-802C28225F45}" sibTransId="{78355806-02A6-4C4B-BD9A-B359508657F7}"/>
    <dgm:cxn modelId="{29A95FDA-4FB2-40B6-8910-518C5E13333A}" type="presOf" srcId="{BEC08A4E-21B2-48A9-BE52-5EB45037CA5D}" destId="{4CC75962-AF72-4361-ABE9-53D08F98868C}" srcOrd="0" destOrd="0" presId="urn:microsoft.com/office/officeart/2008/layout/PictureAccentList"/>
    <dgm:cxn modelId="{E1245B9E-0E82-4487-A816-9E7996155A3E}" srcId="{E49B2FF6-4E48-4A1C-A1AB-2E356AFE2FCD}" destId="{C4F982BE-CD82-47AF-B2A5-EDE5354D2E8D}" srcOrd="2" destOrd="0" parTransId="{C7B7A3AB-FF43-4CA2-8571-51FE15CDBC91}" sibTransId="{7AC3CC26-915C-44A7-8EDA-6181544F803A}"/>
    <dgm:cxn modelId="{1C5A45AD-44E3-468C-A412-F9E460D4C295}" type="presParOf" srcId="{98898378-6191-4C1C-850F-22D74AB95941}" destId="{1FEA6607-B24D-4ABE-9553-55553B5F96A9}" srcOrd="0" destOrd="0" presId="urn:microsoft.com/office/officeart/2008/layout/PictureAccentList"/>
    <dgm:cxn modelId="{B80E3031-1279-4DF5-88D3-3F9D21CD4431}" type="presParOf" srcId="{1FEA6607-B24D-4ABE-9553-55553B5F96A9}" destId="{19F39306-BE55-4049-A093-44D71FE6556C}" srcOrd="0" destOrd="0" presId="urn:microsoft.com/office/officeart/2008/layout/PictureAccentList"/>
    <dgm:cxn modelId="{250F6A76-AAA2-47B2-A6E4-105B54010D31}" type="presParOf" srcId="{19F39306-BE55-4049-A093-44D71FE6556C}" destId="{4F3C08B4-EE52-4BFA-AB7A-D5C665B87336}" srcOrd="0" destOrd="0" presId="urn:microsoft.com/office/officeart/2008/layout/PictureAccentList"/>
    <dgm:cxn modelId="{FEBB0381-D0A8-4582-9D9B-C18F1BD2D0EC}" type="presParOf" srcId="{1FEA6607-B24D-4ABE-9553-55553B5F96A9}" destId="{6A60577E-1235-490E-A231-3ED6DBFA4945}" srcOrd="1" destOrd="0" presId="urn:microsoft.com/office/officeart/2008/layout/PictureAccentList"/>
    <dgm:cxn modelId="{96F8E572-4B6E-46D3-A848-83DED92D3FCB}" type="presParOf" srcId="{6A60577E-1235-490E-A231-3ED6DBFA4945}" destId="{D86B3EA2-6A1B-4FA5-85B4-99F1D9972EC8}" srcOrd="0" destOrd="0" presId="urn:microsoft.com/office/officeart/2008/layout/PictureAccentList"/>
    <dgm:cxn modelId="{E87DD31A-C4D6-4759-ACA9-2AF44ECD9591}" type="presParOf" srcId="{D86B3EA2-6A1B-4FA5-85B4-99F1D9972EC8}" destId="{35497AC2-344D-4C2F-AE3C-774AA6D1B148}" srcOrd="0" destOrd="0" presId="urn:microsoft.com/office/officeart/2008/layout/PictureAccentList"/>
    <dgm:cxn modelId="{7EF5F43C-FC85-4217-9945-ACDD2B34362D}" type="presParOf" srcId="{D86B3EA2-6A1B-4FA5-85B4-99F1D9972EC8}" destId="{CCD68FE8-CE0F-45E2-BB71-066BC58D38CA}" srcOrd="1" destOrd="0" presId="urn:microsoft.com/office/officeart/2008/layout/PictureAccentList"/>
    <dgm:cxn modelId="{D7FD0336-37CD-4F96-BF9A-FA2EA9B437F5}" type="presParOf" srcId="{6A60577E-1235-490E-A231-3ED6DBFA4945}" destId="{36DA02C5-8309-453A-87D5-AAA662ABB554}" srcOrd="1" destOrd="0" presId="urn:microsoft.com/office/officeart/2008/layout/PictureAccentList"/>
    <dgm:cxn modelId="{5F0E3447-9B8C-47A0-B711-255BDAB64C05}" type="presParOf" srcId="{36DA02C5-8309-453A-87D5-AAA662ABB554}" destId="{B142099A-BF8C-477C-9E00-883379CC7D28}" srcOrd="0" destOrd="0" presId="urn:microsoft.com/office/officeart/2008/layout/PictureAccentList"/>
    <dgm:cxn modelId="{C6F625A9-2F0A-4621-A862-92D9F1D177A0}" type="presParOf" srcId="{36DA02C5-8309-453A-87D5-AAA662ABB554}" destId="{4CC75962-AF72-4361-ABE9-53D08F98868C}" srcOrd="1" destOrd="0" presId="urn:microsoft.com/office/officeart/2008/layout/PictureAccentList"/>
    <dgm:cxn modelId="{25076E9F-59EB-428A-BBE6-8FB2254B60F2}" type="presParOf" srcId="{6A60577E-1235-490E-A231-3ED6DBFA4945}" destId="{A160044A-57B9-478A-8F76-2300E3834845}" srcOrd="2" destOrd="0" presId="urn:microsoft.com/office/officeart/2008/layout/PictureAccentList"/>
    <dgm:cxn modelId="{D7DCF452-B773-432B-B987-94E52AB0BCF8}" type="presParOf" srcId="{A160044A-57B9-478A-8F76-2300E3834845}" destId="{357725A5-BDE7-43BB-A975-53A8C9D72A1B}" srcOrd="0" destOrd="0" presId="urn:microsoft.com/office/officeart/2008/layout/PictureAccentList"/>
    <dgm:cxn modelId="{B2FC68B5-BB06-4B22-B24A-A3BCE1FB50E0}" type="presParOf" srcId="{A160044A-57B9-478A-8F76-2300E3834845}" destId="{A274587E-0FAE-43E0-B3CD-E75836C44EDA}" srcOrd="1" destOrd="0" presId="urn:microsoft.com/office/officeart/2008/layout/PictureAccentList"/>
    <dgm:cxn modelId="{CCF30017-288B-46D7-9DAA-3025F421AC84}" type="presParOf" srcId="{6A60577E-1235-490E-A231-3ED6DBFA4945}" destId="{B810B401-A86A-4153-85D9-D24D3DF53EEA}" srcOrd="3" destOrd="0" presId="urn:microsoft.com/office/officeart/2008/layout/PictureAccentList"/>
    <dgm:cxn modelId="{6719C8C0-7C79-42EB-9CB1-A0021A5B3874}" type="presParOf" srcId="{B810B401-A86A-4153-85D9-D24D3DF53EEA}" destId="{7688E6EE-5A9B-4B46-84DC-3D8B9F17ECDC}" srcOrd="0" destOrd="0" presId="urn:microsoft.com/office/officeart/2008/layout/PictureAccentList"/>
    <dgm:cxn modelId="{0B21171B-0ACC-4B9C-AB19-A0E35D6B4AEF}" type="presParOf" srcId="{B810B401-A86A-4153-85D9-D24D3DF53EEA}" destId="{EB1FAC39-3F25-4A97-B5DF-07F0B5D2884A}" srcOrd="1" destOrd="0" presId="urn:microsoft.com/office/officeart/2008/layout/PictureAccentList"/>
    <dgm:cxn modelId="{14051A28-DC00-485C-B39D-D39B94318257}" type="presParOf" srcId="{6A60577E-1235-490E-A231-3ED6DBFA4945}" destId="{D060DE59-C29E-488D-929B-102174CACF1B}" srcOrd="4" destOrd="0" presId="urn:microsoft.com/office/officeart/2008/layout/PictureAccentList"/>
    <dgm:cxn modelId="{EF3E112B-DFB0-4F5A-9FAE-2242752B4722}" type="presParOf" srcId="{D060DE59-C29E-488D-929B-102174CACF1B}" destId="{315EF551-A753-408D-B0F6-1523E39D4EB4}" srcOrd="0" destOrd="0" presId="urn:microsoft.com/office/officeart/2008/layout/PictureAccentList"/>
    <dgm:cxn modelId="{6E584236-D665-4BEC-8617-ED3A9A0FED2C}" type="presParOf" srcId="{D060DE59-C29E-488D-929B-102174CACF1B}" destId="{0200B948-6ECC-464F-9E8A-7B396C7FDEE3}"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B87BA0-8F57-4516-A1CC-CB8F988D806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B56479FA-88F6-4B9A-BF5E-86648E4D65DB}">
      <dgm:prSet phldrT="[Text]"/>
      <dgm:spPr/>
      <dgm:t>
        <a:bodyPr/>
        <a:lstStyle/>
        <a:p>
          <a:r>
            <a:rPr lang="en-IE" dirty="0" smtClean="0"/>
            <a:t>TCs/WGs</a:t>
          </a:r>
          <a:endParaRPr lang="en-GB" dirty="0"/>
        </a:p>
      </dgm:t>
    </dgm:pt>
    <dgm:pt modelId="{BBB2AE50-5A97-4086-9EDB-7EB2D435B73C}" type="parTrans" cxnId="{400BBB27-CA8B-4EEC-B7C4-4ED555FC6579}">
      <dgm:prSet/>
      <dgm:spPr/>
      <dgm:t>
        <a:bodyPr/>
        <a:lstStyle/>
        <a:p>
          <a:endParaRPr lang="en-GB"/>
        </a:p>
      </dgm:t>
    </dgm:pt>
    <dgm:pt modelId="{B20894A5-E570-4B2A-BF13-49D1010DD440}" type="sibTrans" cxnId="{400BBB27-CA8B-4EEC-B7C4-4ED555FC6579}">
      <dgm:prSet/>
      <dgm:spPr/>
      <dgm:t>
        <a:bodyPr/>
        <a:lstStyle/>
        <a:p>
          <a:endParaRPr lang="en-GB"/>
        </a:p>
      </dgm:t>
    </dgm:pt>
    <dgm:pt modelId="{20B844C2-004E-41ED-88F9-FE497D61CE96}">
      <dgm:prSet phldrT="[Text]"/>
      <dgm:spPr/>
      <dgm:t>
        <a:bodyPr/>
        <a:lstStyle/>
        <a:p>
          <a:r>
            <a:rPr lang="en-IE" dirty="0" smtClean="0"/>
            <a:t>Expert coordination</a:t>
          </a:r>
          <a:endParaRPr lang="en-GB" dirty="0"/>
        </a:p>
      </dgm:t>
    </dgm:pt>
    <dgm:pt modelId="{5D442429-4115-4D2B-86B9-6CCBC1275FDF}" type="parTrans" cxnId="{ADC2DD88-9F26-4570-993D-A26FE685AAFA}">
      <dgm:prSet/>
      <dgm:spPr/>
      <dgm:t>
        <a:bodyPr/>
        <a:lstStyle/>
        <a:p>
          <a:endParaRPr lang="en-GB"/>
        </a:p>
      </dgm:t>
    </dgm:pt>
    <dgm:pt modelId="{03C77CBB-23A6-49C3-87F2-412BB3420F12}" type="sibTrans" cxnId="{ADC2DD88-9F26-4570-993D-A26FE685AAFA}">
      <dgm:prSet/>
      <dgm:spPr/>
      <dgm:t>
        <a:bodyPr/>
        <a:lstStyle/>
        <a:p>
          <a:endParaRPr lang="en-GB"/>
        </a:p>
      </dgm:t>
    </dgm:pt>
    <dgm:pt modelId="{D64EC558-F5E5-4044-B342-7841C4E25AFA}">
      <dgm:prSet phldrT="[Text]"/>
      <dgm:spPr/>
      <dgm:t>
        <a:bodyPr/>
        <a:lstStyle/>
        <a:p>
          <a:r>
            <a:rPr lang="en-IE" dirty="0" smtClean="0"/>
            <a:t>Technical news</a:t>
          </a:r>
          <a:endParaRPr lang="en-GB" dirty="0"/>
        </a:p>
      </dgm:t>
    </dgm:pt>
    <dgm:pt modelId="{BF06A401-9902-4A05-8BD9-284B2B6D0EA0}" type="parTrans" cxnId="{7BC75E6D-16DF-4AF0-A87A-647B99D88A3C}">
      <dgm:prSet/>
      <dgm:spPr/>
      <dgm:t>
        <a:bodyPr/>
        <a:lstStyle/>
        <a:p>
          <a:endParaRPr lang="en-GB"/>
        </a:p>
      </dgm:t>
    </dgm:pt>
    <dgm:pt modelId="{63970566-D6C1-4829-B927-DF3CAA08FDF0}" type="sibTrans" cxnId="{7BC75E6D-16DF-4AF0-A87A-647B99D88A3C}">
      <dgm:prSet/>
      <dgm:spPr/>
      <dgm:t>
        <a:bodyPr/>
        <a:lstStyle/>
        <a:p>
          <a:endParaRPr lang="en-GB"/>
        </a:p>
      </dgm:t>
    </dgm:pt>
    <dgm:pt modelId="{2FBB35D9-0D2A-41F6-BB26-992A5DCC4DF9}" type="pres">
      <dgm:prSet presAssocID="{42B87BA0-8F57-4516-A1CC-CB8F988D806C}" presName="Name0" presStyleCnt="0">
        <dgm:presLayoutVars>
          <dgm:dir/>
          <dgm:resizeHandles val="exact"/>
        </dgm:presLayoutVars>
      </dgm:prSet>
      <dgm:spPr/>
      <dgm:t>
        <a:bodyPr/>
        <a:lstStyle/>
        <a:p>
          <a:endParaRPr lang="en-GB"/>
        </a:p>
      </dgm:t>
    </dgm:pt>
    <dgm:pt modelId="{E3BC99E0-E573-42AD-9F2C-B46B393FC864}" type="pres">
      <dgm:prSet presAssocID="{B56479FA-88F6-4B9A-BF5E-86648E4D65DB}" presName="composite" presStyleCnt="0"/>
      <dgm:spPr/>
    </dgm:pt>
    <dgm:pt modelId="{22F3E074-B4EB-4A7E-84EF-AD54B01BF0C1}" type="pres">
      <dgm:prSet presAssocID="{B56479FA-88F6-4B9A-BF5E-86648E4D65DB}" presName="rect1" presStyleLbl="trAlignAcc1" presStyleIdx="0" presStyleCnt="3">
        <dgm:presLayoutVars>
          <dgm:bulletEnabled val="1"/>
        </dgm:presLayoutVars>
      </dgm:prSet>
      <dgm:spPr/>
      <dgm:t>
        <a:bodyPr/>
        <a:lstStyle/>
        <a:p>
          <a:endParaRPr lang="en-GB"/>
        </a:p>
      </dgm:t>
    </dgm:pt>
    <dgm:pt modelId="{9DA377FF-5DD9-47A4-92E9-0A6AA67E0A4F}" type="pres">
      <dgm:prSet presAssocID="{B56479FA-88F6-4B9A-BF5E-86648E4D65DB}" presName="rect2" presStyleLbl="fgImgPlace1" presStyleIdx="0" presStyleCnt="3"/>
      <dgm:spPr>
        <a:solidFill>
          <a:srgbClr val="FFAE27"/>
        </a:solidFill>
      </dgm:spPr>
      <dgm:t>
        <a:bodyPr/>
        <a:lstStyle/>
        <a:p>
          <a:endParaRPr lang="en-GB"/>
        </a:p>
      </dgm:t>
    </dgm:pt>
    <dgm:pt modelId="{2F6CD590-6487-45D3-9164-BA0011B2FA46}" type="pres">
      <dgm:prSet presAssocID="{B20894A5-E570-4B2A-BF13-49D1010DD440}" presName="sibTrans" presStyleCnt="0"/>
      <dgm:spPr/>
    </dgm:pt>
    <dgm:pt modelId="{1A824D4C-AF36-4027-855C-6CC60D3CD180}" type="pres">
      <dgm:prSet presAssocID="{20B844C2-004E-41ED-88F9-FE497D61CE96}" presName="composite" presStyleCnt="0"/>
      <dgm:spPr/>
    </dgm:pt>
    <dgm:pt modelId="{E3C7DC81-3B28-4729-82C7-9476DD9CE75E}" type="pres">
      <dgm:prSet presAssocID="{20B844C2-004E-41ED-88F9-FE497D61CE96}" presName="rect1" presStyleLbl="trAlignAcc1" presStyleIdx="1" presStyleCnt="3">
        <dgm:presLayoutVars>
          <dgm:bulletEnabled val="1"/>
        </dgm:presLayoutVars>
      </dgm:prSet>
      <dgm:spPr/>
      <dgm:t>
        <a:bodyPr/>
        <a:lstStyle/>
        <a:p>
          <a:endParaRPr lang="en-GB"/>
        </a:p>
      </dgm:t>
    </dgm:pt>
    <dgm:pt modelId="{AB610A7D-9AE4-4A97-9A9A-D40512C7039B}" type="pres">
      <dgm:prSet presAssocID="{20B844C2-004E-41ED-88F9-FE497D61CE96}" presName="rect2" presStyleLbl="fgImgPlace1" presStyleIdx="1" presStyleCnt="3"/>
      <dgm:spPr>
        <a:blipFill rotWithShape="1">
          <a:blip xmlns:r="http://schemas.openxmlformats.org/officeDocument/2006/relationships" r:embed="rId1"/>
          <a:stretch>
            <a:fillRect/>
          </a:stretch>
        </a:blipFill>
      </dgm:spPr>
      <dgm:t>
        <a:bodyPr/>
        <a:lstStyle/>
        <a:p>
          <a:endParaRPr lang="en-GB"/>
        </a:p>
      </dgm:t>
    </dgm:pt>
    <dgm:pt modelId="{DC5BE91A-87BA-45B9-934F-2DB4682635EE}" type="pres">
      <dgm:prSet presAssocID="{03C77CBB-23A6-49C3-87F2-412BB3420F12}" presName="sibTrans" presStyleCnt="0"/>
      <dgm:spPr/>
    </dgm:pt>
    <dgm:pt modelId="{2E4638DA-9B97-4E5A-A3F9-A3CC4A1DDD4E}" type="pres">
      <dgm:prSet presAssocID="{D64EC558-F5E5-4044-B342-7841C4E25AFA}" presName="composite" presStyleCnt="0"/>
      <dgm:spPr/>
    </dgm:pt>
    <dgm:pt modelId="{44100841-959F-4005-B8D2-177B0E528C28}" type="pres">
      <dgm:prSet presAssocID="{D64EC558-F5E5-4044-B342-7841C4E25AFA}" presName="rect1" presStyleLbl="trAlignAcc1" presStyleIdx="2" presStyleCnt="3">
        <dgm:presLayoutVars>
          <dgm:bulletEnabled val="1"/>
        </dgm:presLayoutVars>
      </dgm:prSet>
      <dgm:spPr/>
      <dgm:t>
        <a:bodyPr/>
        <a:lstStyle/>
        <a:p>
          <a:endParaRPr lang="en-GB"/>
        </a:p>
      </dgm:t>
    </dgm:pt>
    <dgm:pt modelId="{8F433808-BE91-4585-8961-6E57AE2D1AE1}" type="pres">
      <dgm:prSet presAssocID="{D64EC558-F5E5-4044-B342-7841C4E25AFA}" presName="rect2" presStyleLbl="fgImgPlace1" presStyleIdx="2" presStyleCnt="3"/>
      <dgm:spPr>
        <a:blipFill rotWithShape="1">
          <a:blip xmlns:r="http://schemas.openxmlformats.org/officeDocument/2006/relationships" r:embed="rId1"/>
          <a:stretch>
            <a:fillRect/>
          </a:stretch>
        </a:blipFill>
      </dgm:spPr>
      <dgm:t>
        <a:bodyPr/>
        <a:lstStyle/>
        <a:p>
          <a:endParaRPr lang="en-GB"/>
        </a:p>
      </dgm:t>
    </dgm:pt>
  </dgm:ptLst>
  <dgm:cxnLst>
    <dgm:cxn modelId="{400BBB27-CA8B-4EEC-B7C4-4ED555FC6579}" srcId="{42B87BA0-8F57-4516-A1CC-CB8F988D806C}" destId="{B56479FA-88F6-4B9A-BF5E-86648E4D65DB}" srcOrd="0" destOrd="0" parTransId="{BBB2AE50-5A97-4086-9EDB-7EB2D435B73C}" sibTransId="{B20894A5-E570-4B2A-BF13-49D1010DD440}"/>
    <dgm:cxn modelId="{3E6E934A-52EB-41FE-B16D-C8C119ABF8E3}" type="presOf" srcId="{20B844C2-004E-41ED-88F9-FE497D61CE96}" destId="{E3C7DC81-3B28-4729-82C7-9476DD9CE75E}" srcOrd="0" destOrd="0" presId="urn:microsoft.com/office/officeart/2008/layout/PictureStrips"/>
    <dgm:cxn modelId="{FE90BCE2-BC7A-4860-AEA1-232BA4F872A8}" type="presOf" srcId="{D64EC558-F5E5-4044-B342-7841C4E25AFA}" destId="{44100841-959F-4005-B8D2-177B0E528C28}" srcOrd="0" destOrd="0" presId="urn:microsoft.com/office/officeart/2008/layout/PictureStrips"/>
    <dgm:cxn modelId="{B70603B9-4E78-47A4-81B9-1A4A41B78D0F}" type="presOf" srcId="{B56479FA-88F6-4B9A-BF5E-86648E4D65DB}" destId="{22F3E074-B4EB-4A7E-84EF-AD54B01BF0C1}" srcOrd="0" destOrd="0" presId="urn:microsoft.com/office/officeart/2008/layout/PictureStrips"/>
    <dgm:cxn modelId="{ADC2DD88-9F26-4570-993D-A26FE685AAFA}" srcId="{42B87BA0-8F57-4516-A1CC-CB8F988D806C}" destId="{20B844C2-004E-41ED-88F9-FE497D61CE96}" srcOrd="1" destOrd="0" parTransId="{5D442429-4115-4D2B-86B9-6CCBC1275FDF}" sibTransId="{03C77CBB-23A6-49C3-87F2-412BB3420F12}"/>
    <dgm:cxn modelId="{7BC75E6D-16DF-4AF0-A87A-647B99D88A3C}" srcId="{42B87BA0-8F57-4516-A1CC-CB8F988D806C}" destId="{D64EC558-F5E5-4044-B342-7841C4E25AFA}" srcOrd="2" destOrd="0" parTransId="{BF06A401-9902-4A05-8BD9-284B2B6D0EA0}" sibTransId="{63970566-D6C1-4829-B927-DF3CAA08FDF0}"/>
    <dgm:cxn modelId="{86E2D673-85AE-42DF-B8EB-066DDF8FA1CB}" type="presOf" srcId="{42B87BA0-8F57-4516-A1CC-CB8F988D806C}" destId="{2FBB35D9-0D2A-41F6-BB26-992A5DCC4DF9}" srcOrd="0" destOrd="0" presId="urn:microsoft.com/office/officeart/2008/layout/PictureStrips"/>
    <dgm:cxn modelId="{8236F246-79CF-4CD6-BA73-7CAE0BFCFD30}" type="presParOf" srcId="{2FBB35D9-0D2A-41F6-BB26-992A5DCC4DF9}" destId="{E3BC99E0-E573-42AD-9F2C-B46B393FC864}" srcOrd="0" destOrd="0" presId="urn:microsoft.com/office/officeart/2008/layout/PictureStrips"/>
    <dgm:cxn modelId="{1F441F4D-3541-40D5-AE31-9E69CC70CBA7}" type="presParOf" srcId="{E3BC99E0-E573-42AD-9F2C-B46B393FC864}" destId="{22F3E074-B4EB-4A7E-84EF-AD54B01BF0C1}" srcOrd="0" destOrd="0" presId="urn:microsoft.com/office/officeart/2008/layout/PictureStrips"/>
    <dgm:cxn modelId="{361CE908-6688-40C4-8D77-8C752D3367C5}" type="presParOf" srcId="{E3BC99E0-E573-42AD-9F2C-B46B393FC864}" destId="{9DA377FF-5DD9-47A4-92E9-0A6AA67E0A4F}" srcOrd="1" destOrd="0" presId="urn:microsoft.com/office/officeart/2008/layout/PictureStrips"/>
    <dgm:cxn modelId="{88D14345-18AF-4BC5-B969-867FAD06334E}" type="presParOf" srcId="{2FBB35D9-0D2A-41F6-BB26-992A5DCC4DF9}" destId="{2F6CD590-6487-45D3-9164-BA0011B2FA46}" srcOrd="1" destOrd="0" presId="urn:microsoft.com/office/officeart/2008/layout/PictureStrips"/>
    <dgm:cxn modelId="{89068A46-216E-4CF4-A5C4-6398CB743E9C}" type="presParOf" srcId="{2FBB35D9-0D2A-41F6-BB26-992A5DCC4DF9}" destId="{1A824D4C-AF36-4027-855C-6CC60D3CD180}" srcOrd="2" destOrd="0" presId="urn:microsoft.com/office/officeart/2008/layout/PictureStrips"/>
    <dgm:cxn modelId="{9B8ECE91-F5EF-4EF0-AC93-2DF64B851E2F}" type="presParOf" srcId="{1A824D4C-AF36-4027-855C-6CC60D3CD180}" destId="{E3C7DC81-3B28-4729-82C7-9476DD9CE75E}" srcOrd="0" destOrd="0" presId="urn:microsoft.com/office/officeart/2008/layout/PictureStrips"/>
    <dgm:cxn modelId="{BC0E5A38-EFE8-4A50-85CE-93210C515BE4}" type="presParOf" srcId="{1A824D4C-AF36-4027-855C-6CC60D3CD180}" destId="{AB610A7D-9AE4-4A97-9A9A-D40512C7039B}" srcOrd="1" destOrd="0" presId="urn:microsoft.com/office/officeart/2008/layout/PictureStrips"/>
    <dgm:cxn modelId="{AD800424-1332-4E05-B451-D9F1895F35DC}" type="presParOf" srcId="{2FBB35D9-0D2A-41F6-BB26-992A5DCC4DF9}" destId="{DC5BE91A-87BA-45B9-934F-2DB4682635EE}" srcOrd="3" destOrd="0" presId="urn:microsoft.com/office/officeart/2008/layout/PictureStrips"/>
    <dgm:cxn modelId="{61E9D184-53B7-4777-9C91-3D431A7018F3}" type="presParOf" srcId="{2FBB35D9-0D2A-41F6-BB26-992A5DCC4DF9}" destId="{2E4638DA-9B97-4E5A-A3F9-A3CC4A1DDD4E}" srcOrd="4" destOrd="0" presId="urn:microsoft.com/office/officeart/2008/layout/PictureStrips"/>
    <dgm:cxn modelId="{E081BCC5-89B5-4DAB-B4D3-07677B82E839}" type="presParOf" srcId="{2E4638DA-9B97-4E5A-A3F9-A3CC4A1DDD4E}" destId="{44100841-959F-4005-B8D2-177B0E528C28}" srcOrd="0" destOrd="0" presId="urn:microsoft.com/office/officeart/2008/layout/PictureStrips"/>
    <dgm:cxn modelId="{07B8AAAA-F69B-46F4-ABE4-CD2A6C071981}" type="presParOf" srcId="{2E4638DA-9B97-4E5A-A3F9-A3CC4A1DDD4E}" destId="{8F433808-BE91-4585-8961-6E57AE2D1AE1}" srcOrd="1" destOrd="0" presId="urn:microsoft.com/office/officeart/2008/layout/PictureStrip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B87BA0-8F57-4516-A1CC-CB8F988D806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B56479FA-88F6-4B9A-BF5E-86648E4D65DB}">
      <dgm:prSet phldrT="[Text]"/>
      <dgm:spPr/>
      <dgm:t>
        <a:bodyPr/>
        <a:lstStyle/>
        <a:p>
          <a:r>
            <a:rPr lang="en-IE" dirty="0" smtClean="0"/>
            <a:t>Presence in ESOs managing bodies</a:t>
          </a:r>
          <a:endParaRPr lang="en-GB" dirty="0"/>
        </a:p>
      </dgm:t>
    </dgm:pt>
    <dgm:pt modelId="{BBB2AE50-5A97-4086-9EDB-7EB2D435B73C}" type="parTrans" cxnId="{400BBB27-CA8B-4EEC-B7C4-4ED555FC6579}">
      <dgm:prSet/>
      <dgm:spPr/>
      <dgm:t>
        <a:bodyPr/>
        <a:lstStyle/>
        <a:p>
          <a:endParaRPr lang="en-GB"/>
        </a:p>
      </dgm:t>
    </dgm:pt>
    <dgm:pt modelId="{B20894A5-E570-4B2A-BF13-49D1010DD440}" type="sibTrans" cxnId="{400BBB27-CA8B-4EEC-B7C4-4ED555FC6579}">
      <dgm:prSet/>
      <dgm:spPr/>
      <dgm:t>
        <a:bodyPr/>
        <a:lstStyle/>
        <a:p>
          <a:endParaRPr lang="en-GB"/>
        </a:p>
      </dgm:t>
    </dgm:pt>
    <dgm:pt modelId="{20B844C2-004E-41ED-88F9-FE497D61CE96}">
      <dgm:prSet phldrT="[Text]"/>
      <dgm:spPr/>
      <dgm:t>
        <a:bodyPr/>
        <a:lstStyle/>
        <a:p>
          <a:r>
            <a:rPr lang="en-IE" dirty="0" smtClean="0"/>
            <a:t>Contribution to policy initiatives (JIS)</a:t>
          </a:r>
          <a:endParaRPr lang="en-GB" dirty="0"/>
        </a:p>
      </dgm:t>
    </dgm:pt>
    <dgm:pt modelId="{5D442429-4115-4D2B-86B9-6CCBC1275FDF}" type="parTrans" cxnId="{ADC2DD88-9F26-4570-993D-A26FE685AAFA}">
      <dgm:prSet/>
      <dgm:spPr/>
      <dgm:t>
        <a:bodyPr/>
        <a:lstStyle/>
        <a:p>
          <a:endParaRPr lang="en-GB"/>
        </a:p>
      </dgm:t>
    </dgm:pt>
    <dgm:pt modelId="{03C77CBB-23A6-49C3-87F2-412BB3420F12}" type="sibTrans" cxnId="{ADC2DD88-9F26-4570-993D-A26FE685AAFA}">
      <dgm:prSet/>
      <dgm:spPr/>
      <dgm:t>
        <a:bodyPr/>
        <a:lstStyle/>
        <a:p>
          <a:endParaRPr lang="en-GB"/>
        </a:p>
      </dgm:t>
    </dgm:pt>
    <dgm:pt modelId="{D64EC558-F5E5-4044-B342-7841C4E25AFA}">
      <dgm:prSet phldrT="[Text]"/>
      <dgm:spPr/>
      <dgm:t>
        <a:bodyPr/>
        <a:lstStyle/>
        <a:p>
          <a:r>
            <a:rPr lang="en-IE" dirty="0" err="1" smtClean="0"/>
            <a:t>CoS</a:t>
          </a:r>
          <a:r>
            <a:rPr lang="en-IE" dirty="0" smtClean="0"/>
            <a:t> and SME WG</a:t>
          </a:r>
          <a:endParaRPr lang="en-GB" dirty="0"/>
        </a:p>
      </dgm:t>
    </dgm:pt>
    <dgm:pt modelId="{BF06A401-9902-4A05-8BD9-284B2B6D0EA0}" type="parTrans" cxnId="{7BC75E6D-16DF-4AF0-A87A-647B99D88A3C}">
      <dgm:prSet/>
      <dgm:spPr/>
      <dgm:t>
        <a:bodyPr/>
        <a:lstStyle/>
        <a:p>
          <a:endParaRPr lang="en-GB"/>
        </a:p>
      </dgm:t>
    </dgm:pt>
    <dgm:pt modelId="{63970566-D6C1-4829-B927-DF3CAA08FDF0}" type="sibTrans" cxnId="{7BC75E6D-16DF-4AF0-A87A-647B99D88A3C}">
      <dgm:prSet/>
      <dgm:spPr/>
      <dgm:t>
        <a:bodyPr/>
        <a:lstStyle/>
        <a:p>
          <a:endParaRPr lang="en-GB"/>
        </a:p>
      </dgm:t>
    </dgm:pt>
    <dgm:pt modelId="{2FBB35D9-0D2A-41F6-BB26-992A5DCC4DF9}" type="pres">
      <dgm:prSet presAssocID="{42B87BA0-8F57-4516-A1CC-CB8F988D806C}" presName="Name0" presStyleCnt="0">
        <dgm:presLayoutVars>
          <dgm:dir/>
          <dgm:resizeHandles val="exact"/>
        </dgm:presLayoutVars>
      </dgm:prSet>
      <dgm:spPr/>
      <dgm:t>
        <a:bodyPr/>
        <a:lstStyle/>
        <a:p>
          <a:endParaRPr lang="en-GB"/>
        </a:p>
      </dgm:t>
    </dgm:pt>
    <dgm:pt modelId="{E3BC99E0-E573-42AD-9F2C-B46B393FC864}" type="pres">
      <dgm:prSet presAssocID="{B56479FA-88F6-4B9A-BF5E-86648E4D65DB}" presName="composite" presStyleCnt="0"/>
      <dgm:spPr/>
    </dgm:pt>
    <dgm:pt modelId="{22F3E074-B4EB-4A7E-84EF-AD54B01BF0C1}" type="pres">
      <dgm:prSet presAssocID="{B56479FA-88F6-4B9A-BF5E-86648E4D65DB}" presName="rect1" presStyleLbl="trAlignAcc1" presStyleIdx="0" presStyleCnt="3" custLinFactNeighborX="-463" custLinFactNeighborY="-21436">
        <dgm:presLayoutVars>
          <dgm:bulletEnabled val="1"/>
        </dgm:presLayoutVars>
      </dgm:prSet>
      <dgm:spPr/>
      <dgm:t>
        <a:bodyPr/>
        <a:lstStyle/>
        <a:p>
          <a:endParaRPr lang="en-GB"/>
        </a:p>
      </dgm:t>
    </dgm:pt>
    <dgm:pt modelId="{9DA377FF-5DD9-47A4-92E9-0A6AA67E0A4F}" type="pres">
      <dgm:prSet presAssocID="{B56479FA-88F6-4B9A-BF5E-86648E4D65DB}" presName="rect2" presStyleLbl="fgImgPlace1" presStyleIdx="0" presStyleCnt="3"/>
      <dgm:spPr>
        <a:solidFill>
          <a:srgbClr val="FFAE27"/>
        </a:solidFill>
      </dgm:spPr>
      <dgm:t>
        <a:bodyPr/>
        <a:lstStyle/>
        <a:p>
          <a:endParaRPr lang="en-GB"/>
        </a:p>
      </dgm:t>
    </dgm:pt>
    <dgm:pt modelId="{2F6CD590-6487-45D3-9164-BA0011B2FA46}" type="pres">
      <dgm:prSet presAssocID="{B20894A5-E570-4B2A-BF13-49D1010DD440}" presName="sibTrans" presStyleCnt="0"/>
      <dgm:spPr/>
    </dgm:pt>
    <dgm:pt modelId="{1A824D4C-AF36-4027-855C-6CC60D3CD180}" type="pres">
      <dgm:prSet presAssocID="{20B844C2-004E-41ED-88F9-FE497D61CE96}" presName="composite" presStyleCnt="0"/>
      <dgm:spPr/>
    </dgm:pt>
    <dgm:pt modelId="{E3C7DC81-3B28-4729-82C7-9476DD9CE75E}" type="pres">
      <dgm:prSet presAssocID="{20B844C2-004E-41ED-88F9-FE497D61CE96}" presName="rect1" presStyleLbl="trAlignAcc1" presStyleIdx="1" presStyleCnt="3" custLinFactNeighborX="-1154" custLinFactNeighborY="-25326">
        <dgm:presLayoutVars>
          <dgm:bulletEnabled val="1"/>
        </dgm:presLayoutVars>
      </dgm:prSet>
      <dgm:spPr/>
      <dgm:t>
        <a:bodyPr/>
        <a:lstStyle/>
        <a:p>
          <a:endParaRPr lang="en-GB"/>
        </a:p>
      </dgm:t>
    </dgm:pt>
    <dgm:pt modelId="{AB610A7D-9AE4-4A97-9A9A-D40512C7039B}" type="pres">
      <dgm:prSet presAssocID="{20B844C2-004E-41ED-88F9-FE497D61CE96}" presName="rect2" presStyleLbl="fgImgPlace1" presStyleIdx="1" presStyleCnt="3"/>
      <dgm:spPr>
        <a:blipFill rotWithShape="1">
          <a:blip xmlns:r="http://schemas.openxmlformats.org/officeDocument/2006/relationships" r:embed="rId1"/>
          <a:stretch>
            <a:fillRect/>
          </a:stretch>
        </a:blipFill>
      </dgm:spPr>
      <dgm:t>
        <a:bodyPr/>
        <a:lstStyle/>
        <a:p>
          <a:endParaRPr lang="en-GB"/>
        </a:p>
      </dgm:t>
    </dgm:pt>
    <dgm:pt modelId="{DC5BE91A-87BA-45B9-934F-2DB4682635EE}" type="pres">
      <dgm:prSet presAssocID="{03C77CBB-23A6-49C3-87F2-412BB3420F12}" presName="sibTrans" presStyleCnt="0"/>
      <dgm:spPr/>
    </dgm:pt>
    <dgm:pt modelId="{2E4638DA-9B97-4E5A-A3F9-A3CC4A1DDD4E}" type="pres">
      <dgm:prSet presAssocID="{D64EC558-F5E5-4044-B342-7841C4E25AFA}" presName="composite" presStyleCnt="0"/>
      <dgm:spPr/>
    </dgm:pt>
    <dgm:pt modelId="{44100841-959F-4005-B8D2-177B0E528C28}" type="pres">
      <dgm:prSet presAssocID="{D64EC558-F5E5-4044-B342-7841C4E25AFA}" presName="rect1" presStyleLbl="trAlignAcc1" presStyleIdx="2" presStyleCnt="3" custLinFactNeighborX="-112" custLinFactNeighborY="-18998">
        <dgm:presLayoutVars>
          <dgm:bulletEnabled val="1"/>
        </dgm:presLayoutVars>
      </dgm:prSet>
      <dgm:spPr/>
      <dgm:t>
        <a:bodyPr/>
        <a:lstStyle/>
        <a:p>
          <a:endParaRPr lang="en-GB"/>
        </a:p>
      </dgm:t>
    </dgm:pt>
    <dgm:pt modelId="{8F433808-BE91-4585-8961-6E57AE2D1AE1}" type="pres">
      <dgm:prSet presAssocID="{D64EC558-F5E5-4044-B342-7841C4E25AFA}" presName="rect2" presStyleLbl="fgImgPlace1" presStyleIdx="2" presStyleCnt="3"/>
      <dgm:spPr>
        <a:blipFill rotWithShape="1">
          <a:blip xmlns:r="http://schemas.openxmlformats.org/officeDocument/2006/relationships" r:embed="rId1"/>
          <a:stretch>
            <a:fillRect/>
          </a:stretch>
        </a:blipFill>
      </dgm:spPr>
      <dgm:t>
        <a:bodyPr/>
        <a:lstStyle/>
        <a:p>
          <a:endParaRPr lang="en-GB"/>
        </a:p>
      </dgm:t>
    </dgm:pt>
  </dgm:ptLst>
  <dgm:cxnLst>
    <dgm:cxn modelId="{6D3D4630-05D9-4D3F-9E61-298140BCD76E}" type="presOf" srcId="{42B87BA0-8F57-4516-A1CC-CB8F988D806C}" destId="{2FBB35D9-0D2A-41F6-BB26-992A5DCC4DF9}" srcOrd="0" destOrd="0" presId="urn:microsoft.com/office/officeart/2008/layout/PictureStrips"/>
    <dgm:cxn modelId="{17000F62-56D1-4EC9-9D4D-550B45236887}" type="presOf" srcId="{D64EC558-F5E5-4044-B342-7841C4E25AFA}" destId="{44100841-959F-4005-B8D2-177B0E528C28}" srcOrd="0" destOrd="0" presId="urn:microsoft.com/office/officeart/2008/layout/PictureStrips"/>
    <dgm:cxn modelId="{400BBB27-CA8B-4EEC-B7C4-4ED555FC6579}" srcId="{42B87BA0-8F57-4516-A1CC-CB8F988D806C}" destId="{B56479FA-88F6-4B9A-BF5E-86648E4D65DB}" srcOrd="0" destOrd="0" parTransId="{BBB2AE50-5A97-4086-9EDB-7EB2D435B73C}" sibTransId="{B20894A5-E570-4B2A-BF13-49D1010DD440}"/>
    <dgm:cxn modelId="{05269EBE-9F2D-4530-BE43-95269EBA2DD4}" type="presOf" srcId="{20B844C2-004E-41ED-88F9-FE497D61CE96}" destId="{E3C7DC81-3B28-4729-82C7-9476DD9CE75E}" srcOrd="0" destOrd="0" presId="urn:microsoft.com/office/officeart/2008/layout/PictureStrips"/>
    <dgm:cxn modelId="{ADC2DD88-9F26-4570-993D-A26FE685AAFA}" srcId="{42B87BA0-8F57-4516-A1CC-CB8F988D806C}" destId="{20B844C2-004E-41ED-88F9-FE497D61CE96}" srcOrd="1" destOrd="0" parTransId="{5D442429-4115-4D2B-86B9-6CCBC1275FDF}" sibTransId="{03C77CBB-23A6-49C3-87F2-412BB3420F12}"/>
    <dgm:cxn modelId="{7BC75E6D-16DF-4AF0-A87A-647B99D88A3C}" srcId="{42B87BA0-8F57-4516-A1CC-CB8F988D806C}" destId="{D64EC558-F5E5-4044-B342-7841C4E25AFA}" srcOrd="2" destOrd="0" parTransId="{BF06A401-9902-4A05-8BD9-284B2B6D0EA0}" sibTransId="{63970566-D6C1-4829-B927-DF3CAA08FDF0}"/>
    <dgm:cxn modelId="{9D716DF3-68A4-44D8-8BC0-872E2E6F8642}" type="presOf" srcId="{B56479FA-88F6-4B9A-BF5E-86648E4D65DB}" destId="{22F3E074-B4EB-4A7E-84EF-AD54B01BF0C1}" srcOrd="0" destOrd="0" presId="urn:microsoft.com/office/officeart/2008/layout/PictureStrips"/>
    <dgm:cxn modelId="{C776761F-D3D8-478D-9D82-887FF94AF576}" type="presParOf" srcId="{2FBB35D9-0D2A-41F6-BB26-992A5DCC4DF9}" destId="{E3BC99E0-E573-42AD-9F2C-B46B393FC864}" srcOrd="0" destOrd="0" presId="urn:microsoft.com/office/officeart/2008/layout/PictureStrips"/>
    <dgm:cxn modelId="{038B29F7-5429-478E-8728-E36978732EA1}" type="presParOf" srcId="{E3BC99E0-E573-42AD-9F2C-B46B393FC864}" destId="{22F3E074-B4EB-4A7E-84EF-AD54B01BF0C1}" srcOrd="0" destOrd="0" presId="urn:microsoft.com/office/officeart/2008/layout/PictureStrips"/>
    <dgm:cxn modelId="{701B8BCC-7277-4C23-885B-2AC35092DF8C}" type="presParOf" srcId="{E3BC99E0-E573-42AD-9F2C-B46B393FC864}" destId="{9DA377FF-5DD9-47A4-92E9-0A6AA67E0A4F}" srcOrd="1" destOrd="0" presId="urn:microsoft.com/office/officeart/2008/layout/PictureStrips"/>
    <dgm:cxn modelId="{392CE369-F806-441F-A020-98C8563490CA}" type="presParOf" srcId="{2FBB35D9-0D2A-41F6-BB26-992A5DCC4DF9}" destId="{2F6CD590-6487-45D3-9164-BA0011B2FA46}" srcOrd="1" destOrd="0" presId="urn:microsoft.com/office/officeart/2008/layout/PictureStrips"/>
    <dgm:cxn modelId="{20746B22-E65B-4F7D-99A0-93B8D0D826C3}" type="presParOf" srcId="{2FBB35D9-0D2A-41F6-BB26-992A5DCC4DF9}" destId="{1A824D4C-AF36-4027-855C-6CC60D3CD180}" srcOrd="2" destOrd="0" presId="urn:microsoft.com/office/officeart/2008/layout/PictureStrips"/>
    <dgm:cxn modelId="{CD671B16-B70E-4EAC-BB13-2B7AB4EC60F9}" type="presParOf" srcId="{1A824D4C-AF36-4027-855C-6CC60D3CD180}" destId="{E3C7DC81-3B28-4729-82C7-9476DD9CE75E}" srcOrd="0" destOrd="0" presId="urn:microsoft.com/office/officeart/2008/layout/PictureStrips"/>
    <dgm:cxn modelId="{298482A8-45FC-461E-81E4-0C55D4D4C705}" type="presParOf" srcId="{1A824D4C-AF36-4027-855C-6CC60D3CD180}" destId="{AB610A7D-9AE4-4A97-9A9A-D40512C7039B}" srcOrd="1" destOrd="0" presId="urn:microsoft.com/office/officeart/2008/layout/PictureStrips"/>
    <dgm:cxn modelId="{4FF89633-C368-45E5-8BD8-65B1766F6CEE}" type="presParOf" srcId="{2FBB35D9-0D2A-41F6-BB26-992A5DCC4DF9}" destId="{DC5BE91A-87BA-45B9-934F-2DB4682635EE}" srcOrd="3" destOrd="0" presId="urn:microsoft.com/office/officeart/2008/layout/PictureStrips"/>
    <dgm:cxn modelId="{2952FCFE-A2CC-4D25-9811-F900147C85EF}" type="presParOf" srcId="{2FBB35D9-0D2A-41F6-BB26-992A5DCC4DF9}" destId="{2E4638DA-9B97-4E5A-A3F9-A3CC4A1DDD4E}" srcOrd="4" destOrd="0" presId="urn:microsoft.com/office/officeart/2008/layout/PictureStrips"/>
    <dgm:cxn modelId="{DA116093-858E-45E1-9C68-CF33F0A9C10D}" type="presParOf" srcId="{2E4638DA-9B97-4E5A-A3F9-A3CC4A1DDD4E}" destId="{44100841-959F-4005-B8D2-177B0E528C28}" srcOrd="0" destOrd="0" presId="urn:microsoft.com/office/officeart/2008/layout/PictureStrips"/>
    <dgm:cxn modelId="{CECF5B95-CE73-4136-B1A3-93818F20D8C0}" type="presParOf" srcId="{2E4638DA-9B97-4E5A-A3F9-A3CC4A1DDD4E}" destId="{8F433808-BE91-4585-8961-6E57AE2D1AE1}" srcOrd="1" destOrd="0" presId="urn:microsoft.com/office/officeart/2008/layout/PictureStrip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6F4985-91D2-40DE-9CB9-50F7D37A997F}" type="doc">
      <dgm:prSet loTypeId="urn:microsoft.com/office/officeart/2008/layout/PictureAccentList" loCatId="list" qsTypeId="urn:microsoft.com/office/officeart/2005/8/quickstyle/simple5" qsCatId="simple" csTypeId="urn:microsoft.com/office/officeart/2005/8/colors/accent1_2" csCatId="accent1" phldr="1"/>
      <dgm:spPr/>
      <dgm:t>
        <a:bodyPr/>
        <a:lstStyle/>
        <a:p>
          <a:endParaRPr lang="en-IE"/>
        </a:p>
      </dgm:t>
    </dgm:pt>
    <dgm:pt modelId="{E49B2FF6-4E48-4A1C-A1AB-2E356AFE2FCD}">
      <dgm:prSet phldrT="[Text]"/>
      <dgm:spPr>
        <a:solidFill>
          <a:srgbClr val="FFAE27"/>
        </a:solidFill>
      </dgm:spPr>
      <dgm:t>
        <a:bodyPr/>
        <a:lstStyle/>
        <a:p>
          <a:r>
            <a:rPr lang="en-IE" dirty="0" smtClean="0"/>
            <a:t>Representing SMEs in the ESS</a:t>
          </a:r>
          <a:endParaRPr lang="en-IE" dirty="0"/>
        </a:p>
      </dgm:t>
    </dgm:pt>
    <dgm:pt modelId="{46A0977C-A19C-494D-BD1C-422894222EED}" type="parTrans" cxnId="{5ACE5D12-6116-4CF8-B2E7-05319754F92B}">
      <dgm:prSet/>
      <dgm:spPr/>
      <dgm:t>
        <a:bodyPr/>
        <a:lstStyle/>
        <a:p>
          <a:endParaRPr lang="en-IE"/>
        </a:p>
      </dgm:t>
    </dgm:pt>
    <dgm:pt modelId="{C0D3A4BB-A342-4EFE-A5B3-EB7C22BD0834}" type="sibTrans" cxnId="{5ACE5D12-6116-4CF8-B2E7-05319754F92B}">
      <dgm:prSet/>
      <dgm:spPr/>
      <dgm:t>
        <a:bodyPr/>
        <a:lstStyle/>
        <a:p>
          <a:endParaRPr lang="en-IE"/>
        </a:p>
      </dgm:t>
    </dgm:pt>
    <dgm:pt modelId="{EF8A788F-0443-426B-90C4-E5701C75FBF3}">
      <dgm:prSet phldrT="[Text]" custT="1"/>
      <dgm:spPr>
        <a:solidFill>
          <a:srgbClr val="FDC529"/>
        </a:solidFill>
      </dgm:spPr>
      <dgm:t>
        <a:bodyPr/>
        <a:lstStyle/>
        <a:p>
          <a:r>
            <a:rPr lang="en-IE" sz="3200" b="1" dirty="0" smtClean="0"/>
            <a:t>SBS presence in TCs/WGs - ISO (9), IEC (1), CEN (37), CENELEC (1), ETSI (4)</a:t>
          </a:r>
          <a:endParaRPr lang="en-IE" sz="3200" b="1" dirty="0"/>
        </a:p>
      </dgm:t>
    </dgm:pt>
    <dgm:pt modelId="{1F6AABEE-5C50-4700-9B65-19168BCA8815}" type="parTrans" cxnId="{27BE404D-6F60-4C57-A1A5-6ADFD90B947B}">
      <dgm:prSet/>
      <dgm:spPr/>
      <dgm:t>
        <a:bodyPr/>
        <a:lstStyle/>
        <a:p>
          <a:endParaRPr lang="en-IE"/>
        </a:p>
      </dgm:t>
    </dgm:pt>
    <dgm:pt modelId="{CB73D7AE-BD42-4F06-901B-84098499C124}" type="sibTrans" cxnId="{27BE404D-6F60-4C57-A1A5-6ADFD90B947B}">
      <dgm:prSet/>
      <dgm:spPr/>
      <dgm:t>
        <a:bodyPr/>
        <a:lstStyle/>
        <a:p>
          <a:endParaRPr lang="en-IE"/>
        </a:p>
      </dgm:t>
    </dgm:pt>
    <dgm:pt modelId="{BEC08A4E-21B2-48A9-BE52-5EB45037CA5D}">
      <dgm:prSet phldrT="[Text]" custT="1"/>
      <dgm:spPr>
        <a:solidFill>
          <a:srgbClr val="FDC529"/>
        </a:solidFill>
      </dgm:spPr>
      <dgm:t>
        <a:bodyPr/>
        <a:lstStyle/>
        <a:p>
          <a:pPr defTabSz="1066800">
            <a:lnSpc>
              <a:spcPct val="90000"/>
            </a:lnSpc>
            <a:spcBef>
              <a:spcPct val="0"/>
            </a:spcBef>
            <a:spcAft>
              <a:spcPct val="35000"/>
            </a:spcAft>
          </a:pPr>
          <a:r>
            <a:rPr lang="en-IE" sz="2400" dirty="0" smtClean="0"/>
            <a:t> </a:t>
          </a:r>
          <a:r>
            <a:rPr lang="en-IE" sz="2400" b="1" dirty="0" smtClean="0"/>
            <a:t>Cosmetics, Lifts, Wood, Furniture, Construction, Machinery, Textiles &amp; Footwear, Road Vehicles, Doors &amp; Windows</a:t>
          </a:r>
          <a:endParaRPr lang="en-IE" sz="2400" b="1" dirty="0"/>
        </a:p>
      </dgm:t>
    </dgm:pt>
    <dgm:pt modelId="{08364B40-9394-4627-A384-5C4F34A02E93}" type="parTrans" cxnId="{E48B5C4E-47F8-4DEB-AEB6-A3F05DD0DD85}">
      <dgm:prSet/>
      <dgm:spPr/>
      <dgm:t>
        <a:bodyPr/>
        <a:lstStyle/>
        <a:p>
          <a:endParaRPr lang="en-IE"/>
        </a:p>
      </dgm:t>
    </dgm:pt>
    <dgm:pt modelId="{EF806970-74F6-493B-ACFE-557E92E694BC}" type="sibTrans" cxnId="{E48B5C4E-47F8-4DEB-AEB6-A3F05DD0DD85}">
      <dgm:prSet/>
      <dgm:spPr/>
      <dgm:t>
        <a:bodyPr/>
        <a:lstStyle/>
        <a:p>
          <a:endParaRPr lang="en-IE"/>
        </a:p>
      </dgm:t>
    </dgm:pt>
    <dgm:pt modelId="{83822CAA-B56F-415E-9C8B-11A81385C114}">
      <dgm:prSet phldrT="[Text]" custT="1"/>
      <dgm:spPr>
        <a:solidFill>
          <a:srgbClr val="FDC529"/>
        </a:solidFill>
      </dgm:spPr>
      <dgm:t>
        <a:bodyPr/>
        <a:lstStyle/>
        <a:p>
          <a:r>
            <a:rPr lang="en-IE" sz="3200" b="1" dirty="0" smtClean="0"/>
            <a:t>Experts</a:t>
          </a:r>
          <a:r>
            <a:rPr lang="en-IE" sz="3200" b="1" baseline="0" dirty="0" smtClean="0"/>
            <a:t> meetings</a:t>
          </a:r>
          <a:endParaRPr lang="en-IE" sz="3200" dirty="0"/>
        </a:p>
      </dgm:t>
    </dgm:pt>
    <dgm:pt modelId="{54A26DF6-AF39-430F-822B-802C28225F45}" type="parTrans" cxnId="{2CC16E26-699B-4E10-AE04-989C05B83338}">
      <dgm:prSet/>
      <dgm:spPr/>
      <dgm:t>
        <a:bodyPr/>
        <a:lstStyle/>
        <a:p>
          <a:endParaRPr lang="en-IE"/>
        </a:p>
      </dgm:t>
    </dgm:pt>
    <dgm:pt modelId="{78355806-02A6-4C4B-BD9A-B359508657F7}" type="sibTrans" cxnId="{2CC16E26-699B-4E10-AE04-989C05B83338}">
      <dgm:prSet/>
      <dgm:spPr/>
      <dgm:t>
        <a:bodyPr/>
        <a:lstStyle/>
        <a:p>
          <a:endParaRPr lang="en-IE"/>
        </a:p>
      </dgm:t>
    </dgm:pt>
    <dgm:pt modelId="{C4F982BE-CD82-47AF-B2A5-EDE5354D2E8D}">
      <dgm:prSet phldrT="[Text]" custT="1"/>
      <dgm:spPr>
        <a:solidFill>
          <a:srgbClr val="FDC529"/>
        </a:solidFill>
      </dgm:spPr>
      <dgm:t>
        <a:bodyPr/>
        <a:lstStyle/>
        <a:p>
          <a:r>
            <a:rPr lang="en-IE" sz="2400" b="1" dirty="0" smtClean="0"/>
            <a:t>Insulation Material, Cultural Property, Electrical Installations, Occupational Health and Safety, Welding, Tourism, Pyrotechnic</a:t>
          </a:r>
          <a:endParaRPr lang="en-IE" sz="2400" b="1" dirty="0"/>
        </a:p>
      </dgm:t>
    </dgm:pt>
    <dgm:pt modelId="{C7B7A3AB-FF43-4CA2-8571-51FE15CDBC91}" type="parTrans" cxnId="{E1245B9E-0E82-4487-A816-9E7996155A3E}">
      <dgm:prSet/>
      <dgm:spPr/>
      <dgm:t>
        <a:bodyPr/>
        <a:lstStyle/>
        <a:p>
          <a:endParaRPr lang="en-IE"/>
        </a:p>
      </dgm:t>
    </dgm:pt>
    <dgm:pt modelId="{7AC3CC26-915C-44A7-8EDA-6181544F803A}" type="sibTrans" cxnId="{E1245B9E-0E82-4487-A816-9E7996155A3E}">
      <dgm:prSet/>
      <dgm:spPr/>
      <dgm:t>
        <a:bodyPr/>
        <a:lstStyle/>
        <a:p>
          <a:endParaRPr lang="en-IE"/>
        </a:p>
      </dgm:t>
    </dgm:pt>
    <dgm:pt modelId="{98898378-6191-4C1C-850F-22D74AB95941}" type="pres">
      <dgm:prSet presAssocID="{F66F4985-91D2-40DE-9CB9-50F7D37A997F}" presName="layout" presStyleCnt="0">
        <dgm:presLayoutVars>
          <dgm:chMax/>
          <dgm:chPref/>
          <dgm:dir/>
          <dgm:animOne val="branch"/>
          <dgm:animLvl val="lvl"/>
          <dgm:resizeHandles/>
        </dgm:presLayoutVars>
      </dgm:prSet>
      <dgm:spPr/>
      <dgm:t>
        <a:bodyPr/>
        <a:lstStyle/>
        <a:p>
          <a:endParaRPr lang="fr-BE"/>
        </a:p>
      </dgm:t>
    </dgm:pt>
    <dgm:pt modelId="{1FEA6607-B24D-4ABE-9553-55553B5F96A9}" type="pres">
      <dgm:prSet presAssocID="{E49B2FF6-4E48-4A1C-A1AB-2E356AFE2FCD}" presName="root" presStyleCnt="0">
        <dgm:presLayoutVars>
          <dgm:chMax/>
          <dgm:chPref val="4"/>
        </dgm:presLayoutVars>
      </dgm:prSet>
      <dgm:spPr/>
    </dgm:pt>
    <dgm:pt modelId="{19F39306-BE55-4049-A093-44D71FE6556C}" type="pres">
      <dgm:prSet presAssocID="{E49B2FF6-4E48-4A1C-A1AB-2E356AFE2FCD}" presName="rootComposite" presStyleCnt="0">
        <dgm:presLayoutVars/>
      </dgm:prSet>
      <dgm:spPr/>
    </dgm:pt>
    <dgm:pt modelId="{4F3C08B4-EE52-4BFA-AB7A-D5C665B87336}" type="pres">
      <dgm:prSet presAssocID="{E49B2FF6-4E48-4A1C-A1AB-2E356AFE2FCD}" presName="rootText" presStyleLbl="node0" presStyleIdx="0" presStyleCnt="1" custFlipHor="0" custScaleX="1752" custScaleY="5156" custLinFactNeighborX="56523" custLinFactNeighborY="-1743">
        <dgm:presLayoutVars>
          <dgm:chMax/>
          <dgm:chPref val="4"/>
        </dgm:presLayoutVars>
      </dgm:prSet>
      <dgm:spPr/>
      <dgm:t>
        <a:bodyPr/>
        <a:lstStyle/>
        <a:p>
          <a:endParaRPr lang="fr-BE"/>
        </a:p>
      </dgm:t>
    </dgm:pt>
    <dgm:pt modelId="{6A60577E-1235-490E-A231-3ED6DBFA4945}" type="pres">
      <dgm:prSet presAssocID="{E49B2FF6-4E48-4A1C-A1AB-2E356AFE2FCD}" presName="childShape" presStyleCnt="0">
        <dgm:presLayoutVars>
          <dgm:chMax val="0"/>
          <dgm:chPref val="0"/>
        </dgm:presLayoutVars>
      </dgm:prSet>
      <dgm:spPr/>
    </dgm:pt>
    <dgm:pt modelId="{D86B3EA2-6A1B-4FA5-85B4-99F1D9972EC8}" type="pres">
      <dgm:prSet presAssocID="{EF8A788F-0443-426B-90C4-E5701C75FBF3}" presName="childComposite" presStyleCnt="0">
        <dgm:presLayoutVars>
          <dgm:chMax val="0"/>
          <dgm:chPref val="0"/>
        </dgm:presLayoutVars>
      </dgm:prSet>
      <dgm:spPr/>
    </dgm:pt>
    <dgm:pt modelId="{35497AC2-344D-4C2F-AE3C-774AA6D1B148}" type="pres">
      <dgm:prSet presAssocID="{EF8A788F-0443-426B-90C4-E5701C75FBF3}" presName="Image" presStyleLbl="node1" presStyleIdx="0" presStyleCnt="4" custLinFactNeighborY="-420"/>
      <dgm:spPr>
        <a:solidFill>
          <a:srgbClr val="0059A1"/>
        </a:solidFill>
      </dgm:spPr>
    </dgm:pt>
    <dgm:pt modelId="{CCD68FE8-CE0F-45E2-BB71-066BC58D38CA}" type="pres">
      <dgm:prSet presAssocID="{EF8A788F-0443-426B-90C4-E5701C75FBF3}" presName="childText" presStyleLbl="lnNode1" presStyleIdx="0" presStyleCnt="4" custLinFactNeighborX="-220" custLinFactNeighborY="5463">
        <dgm:presLayoutVars>
          <dgm:chMax val="0"/>
          <dgm:chPref val="0"/>
          <dgm:bulletEnabled val="1"/>
        </dgm:presLayoutVars>
      </dgm:prSet>
      <dgm:spPr/>
      <dgm:t>
        <a:bodyPr/>
        <a:lstStyle/>
        <a:p>
          <a:endParaRPr lang="en-IE"/>
        </a:p>
      </dgm:t>
    </dgm:pt>
    <dgm:pt modelId="{36DA02C5-8309-453A-87D5-AAA662ABB554}" type="pres">
      <dgm:prSet presAssocID="{BEC08A4E-21B2-48A9-BE52-5EB45037CA5D}" presName="childComposite" presStyleCnt="0">
        <dgm:presLayoutVars>
          <dgm:chMax val="0"/>
          <dgm:chPref val="0"/>
        </dgm:presLayoutVars>
      </dgm:prSet>
      <dgm:spPr/>
    </dgm:pt>
    <dgm:pt modelId="{B142099A-BF8C-477C-9E00-883379CC7D28}" type="pres">
      <dgm:prSet presAssocID="{BEC08A4E-21B2-48A9-BE52-5EB45037CA5D}" presName="Image" presStyleLbl="node1" presStyleIdx="1" presStyleCnt="4"/>
      <dgm:spPr>
        <a:solidFill>
          <a:srgbClr val="0059A1"/>
        </a:solidFill>
      </dgm:spPr>
    </dgm:pt>
    <dgm:pt modelId="{4CC75962-AF72-4361-ABE9-53D08F98868C}" type="pres">
      <dgm:prSet presAssocID="{BEC08A4E-21B2-48A9-BE52-5EB45037CA5D}" presName="childText" presStyleLbl="lnNode1" presStyleIdx="1" presStyleCnt="4">
        <dgm:presLayoutVars>
          <dgm:chMax val="0"/>
          <dgm:chPref val="0"/>
          <dgm:bulletEnabled val="1"/>
        </dgm:presLayoutVars>
      </dgm:prSet>
      <dgm:spPr/>
      <dgm:t>
        <a:bodyPr/>
        <a:lstStyle/>
        <a:p>
          <a:endParaRPr lang="en-IE"/>
        </a:p>
      </dgm:t>
    </dgm:pt>
    <dgm:pt modelId="{A160044A-57B9-478A-8F76-2300E3834845}" type="pres">
      <dgm:prSet presAssocID="{C4F982BE-CD82-47AF-B2A5-EDE5354D2E8D}" presName="childComposite" presStyleCnt="0">
        <dgm:presLayoutVars>
          <dgm:chMax val="0"/>
          <dgm:chPref val="0"/>
        </dgm:presLayoutVars>
      </dgm:prSet>
      <dgm:spPr/>
    </dgm:pt>
    <dgm:pt modelId="{357725A5-BDE7-43BB-A975-53A8C9D72A1B}" type="pres">
      <dgm:prSet presAssocID="{C4F982BE-CD82-47AF-B2A5-EDE5354D2E8D}" presName="Image" presStyleLbl="node1" presStyleIdx="2" presStyleCnt="4"/>
      <dgm:spPr>
        <a:solidFill>
          <a:srgbClr val="0059A1"/>
        </a:solidFill>
      </dgm:spPr>
    </dgm:pt>
    <dgm:pt modelId="{A274587E-0FAE-43E0-B3CD-E75836C44EDA}" type="pres">
      <dgm:prSet presAssocID="{C4F982BE-CD82-47AF-B2A5-EDE5354D2E8D}" presName="childText" presStyleLbl="lnNode1" presStyleIdx="2" presStyleCnt="4">
        <dgm:presLayoutVars>
          <dgm:chMax val="0"/>
          <dgm:chPref val="0"/>
          <dgm:bulletEnabled val="1"/>
        </dgm:presLayoutVars>
      </dgm:prSet>
      <dgm:spPr/>
      <dgm:t>
        <a:bodyPr/>
        <a:lstStyle/>
        <a:p>
          <a:endParaRPr lang="en-IE"/>
        </a:p>
      </dgm:t>
    </dgm:pt>
    <dgm:pt modelId="{B810B401-A86A-4153-85D9-D24D3DF53EEA}" type="pres">
      <dgm:prSet presAssocID="{83822CAA-B56F-415E-9C8B-11A81385C114}" presName="childComposite" presStyleCnt="0">
        <dgm:presLayoutVars>
          <dgm:chMax val="0"/>
          <dgm:chPref val="0"/>
        </dgm:presLayoutVars>
      </dgm:prSet>
      <dgm:spPr/>
    </dgm:pt>
    <dgm:pt modelId="{7688E6EE-5A9B-4B46-84DC-3D8B9F17ECDC}" type="pres">
      <dgm:prSet presAssocID="{83822CAA-B56F-415E-9C8B-11A81385C114}" presName="Image" presStyleLbl="node1" presStyleIdx="3" presStyleCnt="4"/>
      <dgm:spPr>
        <a:solidFill>
          <a:srgbClr val="0059A1"/>
        </a:solidFill>
      </dgm:spPr>
    </dgm:pt>
    <dgm:pt modelId="{EB1FAC39-3F25-4A97-B5DF-07F0B5D2884A}" type="pres">
      <dgm:prSet presAssocID="{83822CAA-B56F-415E-9C8B-11A81385C114}" presName="childText" presStyleLbl="lnNode1" presStyleIdx="3" presStyleCnt="4">
        <dgm:presLayoutVars>
          <dgm:chMax val="0"/>
          <dgm:chPref val="0"/>
          <dgm:bulletEnabled val="1"/>
        </dgm:presLayoutVars>
      </dgm:prSet>
      <dgm:spPr/>
      <dgm:t>
        <a:bodyPr/>
        <a:lstStyle/>
        <a:p>
          <a:endParaRPr lang="en-IE"/>
        </a:p>
      </dgm:t>
    </dgm:pt>
  </dgm:ptLst>
  <dgm:cxnLst>
    <dgm:cxn modelId="{E48B5C4E-47F8-4DEB-AEB6-A3F05DD0DD85}" srcId="{E49B2FF6-4E48-4A1C-A1AB-2E356AFE2FCD}" destId="{BEC08A4E-21B2-48A9-BE52-5EB45037CA5D}" srcOrd="1" destOrd="0" parTransId="{08364B40-9394-4627-A384-5C4F34A02E93}" sibTransId="{EF806970-74F6-493B-ACFE-557E92E694BC}"/>
    <dgm:cxn modelId="{AEF0AE64-9E39-4192-8D0A-8FB5E513BC7A}" type="presOf" srcId="{BEC08A4E-21B2-48A9-BE52-5EB45037CA5D}" destId="{4CC75962-AF72-4361-ABE9-53D08F98868C}" srcOrd="0" destOrd="0" presId="urn:microsoft.com/office/officeart/2008/layout/PictureAccentList"/>
    <dgm:cxn modelId="{27BE404D-6F60-4C57-A1A5-6ADFD90B947B}" srcId="{E49B2FF6-4E48-4A1C-A1AB-2E356AFE2FCD}" destId="{EF8A788F-0443-426B-90C4-E5701C75FBF3}" srcOrd="0" destOrd="0" parTransId="{1F6AABEE-5C50-4700-9B65-19168BCA8815}" sibTransId="{CB73D7AE-BD42-4F06-901B-84098499C124}"/>
    <dgm:cxn modelId="{6EEBBD72-FD96-44D0-B04E-77FD8E325CDA}" type="presOf" srcId="{F66F4985-91D2-40DE-9CB9-50F7D37A997F}" destId="{98898378-6191-4C1C-850F-22D74AB95941}" srcOrd="0" destOrd="0" presId="urn:microsoft.com/office/officeart/2008/layout/PictureAccentList"/>
    <dgm:cxn modelId="{41FF3588-6BF0-4608-B42B-4693DA27CC57}" type="presOf" srcId="{C4F982BE-CD82-47AF-B2A5-EDE5354D2E8D}" destId="{A274587E-0FAE-43E0-B3CD-E75836C44EDA}" srcOrd="0" destOrd="0" presId="urn:microsoft.com/office/officeart/2008/layout/PictureAccentList"/>
    <dgm:cxn modelId="{5ACE5D12-6116-4CF8-B2E7-05319754F92B}" srcId="{F66F4985-91D2-40DE-9CB9-50F7D37A997F}" destId="{E49B2FF6-4E48-4A1C-A1AB-2E356AFE2FCD}" srcOrd="0" destOrd="0" parTransId="{46A0977C-A19C-494D-BD1C-422894222EED}" sibTransId="{C0D3A4BB-A342-4EFE-A5B3-EB7C22BD0834}"/>
    <dgm:cxn modelId="{2CC16E26-699B-4E10-AE04-989C05B83338}" srcId="{E49B2FF6-4E48-4A1C-A1AB-2E356AFE2FCD}" destId="{83822CAA-B56F-415E-9C8B-11A81385C114}" srcOrd="3" destOrd="0" parTransId="{54A26DF6-AF39-430F-822B-802C28225F45}" sibTransId="{78355806-02A6-4C4B-BD9A-B359508657F7}"/>
    <dgm:cxn modelId="{A0C1176D-374D-4C19-B72A-156062E5E322}" type="presOf" srcId="{EF8A788F-0443-426B-90C4-E5701C75FBF3}" destId="{CCD68FE8-CE0F-45E2-BB71-066BC58D38CA}" srcOrd="0" destOrd="0" presId="urn:microsoft.com/office/officeart/2008/layout/PictureAccentList"/>
    <dgm:cxn modelId="{4B55A698-71A5-4269-8BF6-9A812DCD8E0F}" type="presOf" srcId="{83822CAA-B56F-415E-9C8B-11A81385C114}" destId="{EB1FAC39-3F25-4A97-B5DF-07F0B5D2884A}" srcOrd="0" destOrd="0" presId="urn:microsoft.com/office/officeart/2008/layout/PictureAccentList"/>
    <dgm:cxn modelId="{67FF091F-F8A2-495F-ADB7-3D0AF73B0970}" type="presOf" srcId="{E49B2FF6-4E48-4A1C-A1AB-2E356AFE2FCD}" destId="{4F3C08B4-EE52-4BFA-AB7A-D5C665B87336}" srcOrd="0" destOrd="0" presId="urn:microsoft.com/office/officeart/2008/layout/PictureAccentList"/>
    <dgm:cxn modelId="{E1245B9E-0E82-4487-A816-9E7996155A3E}" srcId="{E49B2FF6-4E48-4A1C-A1AB-2E356AFE2FCD}" destId="{C4F982BE-CD82-47AF-B2A5-EDE5354D2E8D}" srcOrd="2" destOrd="0" parTransId="{C7B7A3AB-FF43-4CA2-8571-51FE15CDBC91}" sibTransId="{7AC3CC26-915C-44A7-8EDA-6181544F803A}"/>
    <dgm:cxn modelId="{0FD167F2-4158-4962-B800-CAC50311B0A7}" type="presParOf" srcId="{98898378-6191-4C1C-850F-22D74AB95941}" destId="{1FEA6607-B24D-4ABE-9553-55553B5F96A9}" srcOrd="0" destOrd="0" presId="urn:microsoft.com/office/officeart/2008/layout/PictureAccentList"/>
    <dgm:cxn modelId="{101EB6A1-CD51-4B12-8847-3B9BAA736071}" type="presParOf" srcId="{1FEA6607-B24D-4ABE-9553-55553B5F96A9}" destId="{19F39306-BE55-4049-A093-44D71FE6556C}" srcOrd="0" destOrd="0" presId="urn:microsoft.com/office/officeart/2008/layout/PictureAccentList"/>
    <dgm:cxn modelId="{DE98E01D-7B95-4898-9002-6E09CC5F4F15}" type="presParOf" srcId="{19F39306-BE55-4049-A093-44D71FE6556C}" destId="{4F3C08B4-EE52-4BFA-AB7A-D5C665B87336}" srcOrd="0" destOrd="0" presId="urn:microsoft.com/office/officeart/2008/layout/PictureAccentList"/>
    <dgm:cxn modelId="{42B50E6F-72A4-4215-8B05-DDD0EFA6D5BF}" type="presParOf" srcId="{1FEA6607-B24D-4ABE-9553-55553B5F96A9}" destId="{6A60577E-1235-490E-A231-3ED6DBFA4945}" srcOrd="1" destOrd="0" presId="urn:microsoft.com/office/officeart/2008/layout/PictureAccentList"/>
    <dgm:cxn modelId="{1AC6174F-21E6-407C-AB76-4C75E812AEDB}" type="presParOf" srcId="{6A60577E-1235-490E-A231-3ED6DBFA4945}" destId="{D86B3EA2-6A1B-4FA5-85B4-99F1D9972EC8}" srcOrd="0" destOrd="0" presId="urn:microsoft.com/office/officeart/2008/layout/PictureAccentList"/>
    <dgm:cxn modelId="{C9A8A959-1BF9-43DA-AA3F-7667EB428E5B}" type="presParOf" srcId="{D86B3EA2-6A1B-4FA5-85B4-99F1D9972EC8}" destId="{35497AC2-344D-4C2F-AE3C-774AA6D1B148}" srcOrd="0" destOrd="0" presId="urn:microsoft.com/office/officeart/2008/layout/PictureAccentList"/>
    <dgm:cxn modelId="{4194AD3F-C58A-4910-AF91-5376550FF0E8}" type="presParOf" srcId="{D86B3EA2-6A1B-4FA5-85B4-99F1D9972EC8}" destId="{CCD68FE8-CE0F-45E2-BB71-066BC58D38CA}" srcOrd="1" destOrd="0" presId="urn:microsoft.com/office/officeart/2008/layout/PictureAccentList"/>
    <dgm:cxn modelId="{5ABC3D23-8174-4D25-AABC-FDAE6751D433}" type="presParOf" srcId="{6A60577E-1235-490E-A231-3ED6DBFA4945}" destId="{36DA02C5-8309-453A-87D5-AAA662ABB554}" srcOrd="1" destOrd="0" presId="urn:microsoft.com/office/officeart/2008/layout/PictureAccentList"/>
    <dgm:cxn modelId="{E019B1AD-5D8A-44F8-90B1-C16941080302}" type="presParOf" srcId="{36DA02C5-8309-453A-87D5-AAA662ABB554}" destId="{B142099A-BF8C-477C-9E00-883379CC7D28}" srcOrd="0" destOrd="0" presId="urn:microsoft.com/office/officeart/2008/layout/PictureAccentList"/>
    <dgm:cxn modelId="{B54C68B5-F511-495F-9F52-EFFC181C489F}" type="presParOf" srcId="{36DA02C5-8309-453A-87D5-AAA662ABB554}" destId="{4CC75962-AF72-4361-ABE9-53D08F98868C}" srcOrd="1" destOrd="0" presId="urn:microsoft.com/office/officeart/2008/layout/PictureAccentList"/>
    <dgm:cxn modelId="{A86135F7-01B4-4A16-82DD-C9FE17777E71}" type="presParOf" srcId="{6A60577E-1235-490E-A231-3ED6DBFA4945}" destId="{A160044A-57B9-478A-8F76-2300E3834845}" srcOrd="2" destOrd="0" presId="urn:microsoft.com/office/officeart/2008/layout/PictureAccentList"/>
    <dgm:cxn modelId="{D0662174-EAC3-4C73-990B-42DD23E5D29F}" type="presParOf" srcId="{A160044A-57B9-478A-8F76-2300E3834845}" destId="{357725A5-BDE7-43BB-A975-53A8C9D72A1B}" srcOrd="0" destOrd="0" presId="urn:microsoft.com/office/officeart/2008/layout/PictureAccentList"/>
    <dgm:cxn modelId="{A6187BB2-4123-4559-B070-A4F6B798BBEF}" type="presParOf" srcId="{A160044A-57B9-478A-8F76-2300E3834845}" destId="{A274587E-0FAE-43E0-B3CD-E75836C44EDA}" srcOrd="1" destOrd="0" presId="urn:microsoft.com/office/officeart/2008/layout/PictureAccentList"/>
    <dgm:cxn modelId="{BC2CD343-2809-4633-9448-D3FECAF2FE23}" type="presParOf" srcId="{6A60577E-1235-490E-A231-3ED6DBFA4945}" destId="{B810B401-A86A-4153-85D9-D24D3DF53EEA}" srcOrd="3" destOrd="0" presId="urn:microsoft.com/office/officeart/2008/layout/PictureAccentList"/>
    <dgm:cxn modelId="{F9EA06D4-8A7D-405E-8156-BE7779C95D0B}" type="presParOf" srcId="{B810B401-A86A-4153-85D9-D24D3DF53EEA}" destId="{7688E6EE-5A9B-4B46-84DC-3D8B9F17ECDC}" srcOrd="0" destOrd="0" presId="urn:microsoft.com/office/officeart/2008/layout/PictureAccentList"/>
    <dgm:cxn modelId="{568FE52A-34FF-46B6-8A62-D76D1381B30A}" type="presParOf" srcId="{B810B401-A86A-4153-85D9-D24D3DF53EEA}" destId="{EB1FAC39-3F25-4A97-B5DF-07F0B5D2884A}"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6F4985-91D2-40DE-9CB9-50F7D37A997F}" type="doc">
      <dgm:prSet loTypeId="urn:microsoft.com/office/officeart/2008/layout/PictureAccentList" loCatId="list" qsTypeId="urn:microsoft.com/office/officeart/2005/8/quickstyle/simple5" qsCatId="simple" csTypeId="urn:microsoft.com/office/officeart/2005/8/colors/accent1_2" csCatId="accent1" phldr="1"/>
      <dgm:spPr/>
      <dgm:t>
        <a:bodyPr/>
        <a:lstStyle/>
        <a:p>
          <a:endParaRPr lang="en-IE"/>
        </a:p>
      </dgm:t>
    </dgm:pt>
    <dgm:pt modelId="{E49B2FF6-4E48-4A1C-A1AB-2E356AFE2FCD}">
      <dgm:prSet phldrT="[Text]"/>
      <dgm:spPr>
        <a:solidFill>
          <a:srgbClr val="FFAE27"/>
        </a:solidFill>
      </dgm:spPr>
      <dgm:t>
        <a:bodyPr/>
        <a:lstStyle/>
        <a:p>
          <a:r>
            <a:rPr lang="en-IE" dirty="0" smtClean="0"/>
            <a:t>Representing SMEs in the ESS</a:t>
          </a:r>
          <a:endParaRPr lang="en-IE" dirty="0"/>
        </a:p>
      </dgm:t>
    </dgm:pt>
    <dgm:pt modelId="{46A0977C-A19C-494D-BD1C-422894222EED}" type="parTrans" cxnId="{5ACE5D12-6116-4CF8-B2E7-05319754F92B}">
      <dgm:prSet/>
      <dgm:spPr/>
      <dgm:t>
        <a:bodyPr/>
        <a:lstStyle/>
        <a:p>
          <a:endParaRPr lang="en-IE"/>
        </a:p>
      </dgm:t>
    </dgm:pt>
    <dgm:pt modelId="{C0D3A4BB-A342-4EFE-A5B3-EB7C22BD0834}" type="sibTrans" cxnId="{5ACE5D12-6116-4CF8-B2E7-05319754F92B}">
      <dgm:prSet/>
      <dgm:spPr/>
      <dgm:t>
        <a:bodyPr/>
        <a:lstStyle/>
        <a:p>
          <a:endParaRPr lang="en-IE"/>
        </a:p>
      </dgm:t>
    </dgm:pt>
    <dgm:pt modelId="{EF8A788F-0443-426B-90C4-E5701C75FBF3}">
      <dgm:prSet phldrT="[Text]" custT="1"/>
      <dgm:spPr>
        <a:solidFill>
          <a:srgbClr val="FDC529"/>
        </a:solidFill>
      </dgm:spPr>
      <dgm:t>
        <a:bodyPr/>
        <a:lstStyle/>
        <a:p>
          <a:r>
            <a:rPr lang="en-IE" sz="3200" b="1" dirty="0" smtClean="0">
              <a:solidFill>
                <a:schemeClr val="bg1"/>
              </a:solidFill>
            </a:rPr>
            <a:t>Representation in ESOs’ management bodies (CEN, CENELEC, ETSI)</a:t>
          </a:r>
        </a:p>
      </dgm:t>
    </dgm:pt>
    <dgm:pt modelId="{1F6AABEE-5C50-4700-9B65-19168BCA8815}" type="parTrans" cxnId="{27BE404D-6F60-4C57-A1A5-6ADFD90B947B}">
      <dgm:prSet/>
      <dgm:spPr/>
      <dgm:t>
        <a:bodyPr/>
        <a:lstStyle/>
        <a:p>
          <a:endParaRPr lang="en-IE"/>
        </a:p>
      </dgm:t>
    </dgm:pt>
    <dgm:pt modelId="{CB73D7AE-BD42-4F06-901B-84098499C124}" type="sibTrans" cxnId="{27BE404D-6F60-4C57-A1A5-6ADFD90B947B}">
      <dgm:prSet/>
      <dgm:spPr/>
      <dgm:t>
        <a:bodyPr/>
        <a:lstStyle/>
        <a:p>
          <a:endParaRPr lang="en-IE"/>
        </a:p>
      </dgm:t>
    </dgm:pt>
    <dgm:pt modelId="{BEC08A4E-21B2-48A9-BE52-5EB45037CA5D}">
      <dgm:prSet phldrT="[Text]" custT="1"/>
      <dgm:spPr>
        <a:solidFill>
          <a:srgbClr val="FDC529"/>
        </a:solidFill>
      </dgm:spPr>
      <dgm:t>
        <a:bodyPr/>
        <a:lstStyle/>
        <a:p>
          <a:pPr defTabSz="1066800">
            <a:lnSpc>
              <a:spcPct val="90000"/>
            </a:lnSpc>
            <a:spcBef>
              <a:spcPct val="0"/>
            </a:spcBef>
            <a:spcAft>
              <a:spcPct val="35000"/>
            </a:spcAft>
          </a:pPr>
          <a:r>
            <a:rPr lang="en-IE" sz="3200" b="1" dirty="0" smtClean="0"/>
            <a:t>  Committee on Standards</a:t>
          </a:r>
          <a:endParaRPr lang="en-IE" sz="3200" b="1" dirty="0"/>
        </a:p>
      </dgm:t>
    </dgm:pt>
    <dgm:pt modelId="{08364B40-9394-4627-A384-5C4F34A02E93}" type="parTrans" cxnId="{E48B5C4E-47F8-4DEB-AEB6-A3F05DD0DD85}">
      <dgm:prSet/>
      <dgm:spPr/>
      <dgm:t>
        <a:bodyPr/>
        <a:lstStyle/>
        <a:p>
          <a:endParaRPr lang="en-IE"/>
        </a:p>
      </dgm:t>
    </dgm:pt>
    <dgm:pt modelId="{EF806970-74F6-493B-ACFE-557E92E694BC}" type="sibTrans" cxnId="{E48B5C4E-47F8-4DEB-AEB6-A3F05DD0DD85}">
      <dgm:prSet/>
      <dgm:spPr/>
      <dgm:t>
        <a:bodyPr/>
        <a:lstStyle/>
        <a:p>
          <a:endParaRPr lang="en-IE"/>
        </a:p>
      </dgm:t>
    </dgm:pt>
    <dgm:pt modelId="{83822CAA-B56F-415E-9C8B-11A81385C114}">
      <dgm:prSet phldrT="[Text]" custT="1"/>
      <dgm:spPr>
        <a:solidFill>
          <a:srgbClr val="FDC529"/>
        </a:solidFill>
      </dgm:spPr>
      <dgm:t>
        <a:bodyPr/>
        <a:lstStyle/>
        <a:p>
          <a:r>
            <a:rPr lang="en-IE" sz="3200" b="1" dirty="0" smtClean="0"/>
            <a:t>Contribution to policy (Joint Initiative on Standardisation, position papers </a:t>
          </a:r>
          <a:r>
            <a:rPr lang="en-IE" sz="3200" b="1" dirty="0" err="1" smtClean="0"/>
            <a:t>etc</a:t>
          </a:r>
          <a:r>
            <a:rPr lang="en-IE" sz="3200" b="1" dirty="0" smtClean="0"/>
            <a:t>)</a:t>
          </a:r>
          <a:endParaRPr lang="en-IE" sz="3200" b="1" dirty="0"/>
        </a:p>
      </dgm:t>
    </dgm:pt>
    <dgm:pt modelId="{54A26DF6-AF39-430F-822B-802C28225F45}" type="parTrans" cxnId="{2CC16E26-699B-4E10-AE04-989C05B83338}">
      <dgm:prSet/>
      <dgm:spPr/>
      <dgm:t>
        <a:bodyPr/>
        <a:lstStyle/>
        <a:p>
          <a:endParaRPr lang="en-IE"/>
        </a:p>
      </dgm:t>
    </dgm:pt>
    <dgm:pt modelId="{78355806-02A6-4C4B-BD9A-B359508657F7}" type="sibTrans" cxnId="{2CC16E26-699B-4E10-AE04-989C05B83338}">
      <dgm:prSet/>
      <dgm:spPr/>
      <dgm:t>
        <a:bodyPr/>
        <a:lstStyle/>
        <a:p>
          <a:endParaRPr lang="en-IE"/>
        </a:p>
      </dgm:t>
    </dgm:pt>
    <dgm:pt modelId="{C4F982BE-CD82-47AF-B2A5-EDE5354D2E8D}">
      <dgm:prSet phldrT="[Text]" custT="1"/>
      <dgm:spPr>
        <a:solidFill>
          <a:srgbClr val="FDC529"/>
        </a:solidFill>
      </dgm:spPr>
      <dgm:t>
        <a:bodyPr/>
        <a:lstStyle/>
        <a:p>
          <a:r>
            <a:rPr lang="en-IE" sz="3200" b="1" dirty="0" smtClean="0"/>
            <a:t>CEN-CENELEC SME Working Group</a:t>
          </a:r>
          <a:endParaRPr lang="en-IE" sz="3200" b="1" dirty="0"/>
        </a:p>
      </dgm:t>
    </dgm:pt>
    <dgm:pt modelId="{C7B7A3AB-FF43-4CA2-8571-51FE15CDBC91}" type="parTrans" cxnId="{E1245B9E-0E82-4487-A816-9E7996155A3E}">
      <dgm:prSet/>
      <dgm:spPr/>
      <dgm:t>
        <a:bodyPr/>
        <a:lstStyle/>
        <a:p>
          <a:endParaRPr lang="en-IE"/>
        </a:p>
      </dgm:t>
    </dgm:pt>
    <dgm:pt modelId="{7AC3CC26-915C-44A7-8EDA-6181544F803A}" type="sibTrans" cxnId="{E1245B9E-0E82-4487-A816-9E7996155A3E}">
      <dgm:prSet/>
      <dgm:spPr/>
      <dgm:t>
        <a:bodyPr/>
        <a:lstStyle/>
        <a:p>
          <a:endParaRPr lang="en-IE"/>
        </a:p>
      </dgm:t>
    </dgm:pt>
    <dgm:pt modelId="{98898378-6191-4C1C-850F-22D74AB95941}" type="pres">
      <dgm:prSet presAssocID="{F66F4985-91D2-40DE-9CB9-50F7D37A997F}" presName="layout" presStyleCnt="0">
        <dgm:presLayoutVars>
          <dgm:chMax/>
          <dgm:chPref/>
          <dgm:dir/>
          <dgm:animOne val="branch"/>
          <dgm:animLvl val="lvl"/>
          <dgm:resizeHandles/>
        </dgm:presLayoutVars>
      </dgm:prSet>
      <dgm:spPr/>
      <dgm:t>
        <a:bodyPr/>
        <a:lstStyle/>
        <a:p>
          <a:endParaRPr lang="fr-BE"/>
        </a:p>
      </dgm:t>
    </dgm:pt>
    <dgm:pt modelId="{1FEA6607-B24D-4ABE-9553-55553B5F96A9}" type="pres">
      <dgm:prSet presAssocID="{E49B2FF6-4E48-4A1C-A1AB-2E356AFE2FCD}" presName="root" presStyleCnt="0">
        <dgm:presLayoutVars>
          <dgm:chMax/>
          <dgm:chPref val="4"/>
        </dgm:presLayoutVars>
      </dgm:prSet>
      <dgm:spPr/>
    </dgm:pt>
    <dgm:pt modelId="{19F39306-BE55-4049-A093-44D71FE6556C}" type="pres">
      <dgm:prSet presAssocID="{E49B2FF6-4E48-4A1C-A1AB-2E356AFE2FCD}" presName="rootComposite" presStyleCnt="0">
        <dgm:presLayoutVars/>
      </dgm:prSet>
      <dgm:spPr/>
    </dgm:pt>
    <dgm:pt modelId="{4F3C08B4-EE52-4BFA-AB7A-D5C665B87336}" type="pres">
      <dgm:prSet presAssocID="{E49B2FF6-4E48-4A1C-A1AB-2E356AFE2FCD}" presName="rootText" presStyleLbl="node0" presStyleIdx="0" presStyleCnt="1">
        <dgm:presLayoutVars>
          <dgm:chMax/>
          <dgm:chPref val="4"/>
        </dgm:presLayoutVars>
      </dgm:prSet>
      <dgm:spPr/>
      <dgm:t>
        <a:bodyPr/>
        <a:lstStyle/>
        <a:p>
          <a:endParaRPr lang="fr-BE"/>
        </a:p>
      </dgm:t>
    </dgm:pt>
    <dgm:pt modelId="{6A60577E-1235-490E-A231-3ED6DBFA4945}" type="pres">
      <dgm:prSet presAssocID="{E49B2FF6-4E48-4A1C-A1AB-2E356AFE2FCD}" presName="childShape" presStyleCnt="0">
        <dgm:presLayoutVars>
          <dgm:chMax val="0"/>
          <dgm:chPref val="0"/>
        </dgm:presLayoutVars>
      </dgm:prSet>
      <dgm:spPr/>
    </dgm:pt>
    <dgm:pt modelId="{D86B3EA2-6A1B-4FA5-85B4-99F1D9972EC8}" type="pres">
      <dgm:prSet presAssocID="{EF8A788F-0443-426B-90C4-E5701C75FBF3}" presName="childComposite" presStyleCnt="0">
        <dgm:presLayoutVars>
          <dgm:chMax val="0"/>
          <dgm:chPref val="0"/>
        </dgm:presLayoutVars>
      </dgm:prSet>
      <dgm:spPr/>
    </dgm:pt>
    <dgm:pt modelId="{35497AC2-344D-4C2F-AE3C-774AA6D1B148}" type="pres">
      <dgm:prSet presAssocID="{EF8A788F-0443-426B-90C4-E5701C75FBF3}" presName="Image" presStyleLbl="node1" presStyleIdx="0" presStyleCnt="4" custLinFactNeighborY="-420"/>
      <dgm:spPr>
        <a:solidFill>
          <a:srgbClr val="0059A1"/>
        </a:solidFill>
      </dgm:spPr>
    </dgm:pt>
    <dgm:pt modelId="{CCD68FE8-CE0F-45E2-BB71-066BC58D38CA}" type="pres">
      <dgm:prSet presAssocID="{EF8A788F-0443-426B-90C4-E5701C75FBF3}" presName="childText" presStyleLbl="lnNode1" presStyleIdx="0" presStyleCnt="4" custLinFactNeighborX="-220" custLinFactNeighborY="5463">
        <dgm:presLayoutVars>
          <dgm:chMax val="0"/>
          <dgm:chPref val="0"/>
          <dgm:bulletEnabled val="1"/>
        </dgm:presLayoutVars>
      </dgm:prSet>
      <dgm:spPr/>
      <dgm:t>
        <a:bodyPr/>
        <a:lstStyle/>
        <a:p>
          <a:endParaRPr lang="en-IE"/>
        </a:p>
      </dgm:t>
    </dgm:pt>
    <dgm:pt modelId="{36DA02C5-8309-453A-87D5-AAA662ABB554}" type="pres">
      <dgm:prSet presAssocID="{BEC08A4E-21B2-48A9-BE52-5EB45037CA5D}" presName="childComposite" presStyleCnt="0">
        <dgm:presLayoutVars>
          <dgm:chMax val="0"/>
          <dgm:chPref val="0"/>
        </dgm:presLayoutVars>
      </dgm:prSet>
      <dgm:spPr/>
    </dgm:pt>
    <dgm:pt modelId="{B142099A-BF8C-477C-9E00-883379CC7D28}" type="pres">
      <dgm:prSet presAssocID="{BEC08A4E-21B2-48A9-BE52-5EB45037CA5D}" presName="Image" presStyleLbl="node1" presStyleIdx="1" presStyleCnt="4"/>
      <dgm:spPr>
        <a:solidFill>
          <a:srgbClr val="0059A1"/>
        </a:solidFill>
      </dgm:spPr>
    </dgm:pt>
    <dgm:pt modelId="{4CC75962-AF72-4361-ABE9-53D08F98868C}" type="pres">
      <dgm:prSet presAssocID="{BEC08A4E-21B2-48A9-BE52-5EB45037CA5D}" presName="childText" presStyleLbl="lnNode1" presStyleIdx="1" presStyleCnt="4">
        <dgm:presLayoutVars>
          <dgm:chMax val="0"/>
          <dgm:chPref val="0"/>
          <dgm:bulletEnabled val="1"/>
        </dgm:presLayoutVars>
      </dgm:prSet>
      <dgm:spPr/>
      <dgm:t>
        <a:bodyPr/>
        <a:lstStyle/>
        <a:p>
          <a:endParaRPr lang="en-IE"/>
        </a:p>
      </dgm:t>
    </dgm:pt>
    <dgm:pt modelId="{A160044A-57B9-478A-8F76-2300E3834845}" type="pres">
      <dgm:prSet presAssocID="{C4F982BE-CD82-47AF-B2A5-EDE5354D2E8D}" presName="childComposite" presStyleCnt="0">
        <dgm:presLayoutVars>
          <dgm:chMax val="0"/>
          <dgm:chPref val="0"/>
        </dgm:presLayoutVars>
      </dgm:prSet>
      <dgm:spPr/>
    </dgm:pt>
    <dgm:pt modelId="{357725A5-BDE7-43BB-A975-53A8C9D72A1B}" type="pres">
      <dgm:prSet presAssocID="{C4F982BE-CD82-47AF-B2A5-EDE5354D2E8D}" presName="Image" presStyleLbl="node1" presStyleIdx="2" presStyleCnt="4"/>
      <dgm:spPr>
        <a:solidFill>
          <a:srgbClr val="0059A1"/>
        </a:solidFill>
      </dgm:spPr>
    </dgm:pt>
    <dgm:pt modelId="{A274587E-0FAE-43E0-B3CD-E75836C44EDA}" type="pres">
      <dgm:prSet presAssocID="{C4F982BE-CD82-47AF-B2A5-EDE5354D2E8D}" presName="childText" presStyleLbl="lnNode1" presStyleIdx="2" presStyleCnt="4">
        <dgm:presLayoutVars>
          <dgm:chMax val="0"/>
          <dgm:chPref val="0"/>
          <dgm:bulletEnabled val="1"/>
        </dgm:presLayoutVars>
      </dgm:prSet>
      <dgm:spPr/>
      <dgm:t>
        <a:bodyPr/>
        <a:lstStyle/>
        <a:p>
          <a:endParaRPr lang="en-IE"/>
        </a:p>
      </dgm:t>
    </dgm:pt>
    <dgm:pt modelId="{B810B401-A86A-4153-85D9-D24D3DF53EEA}" type="pres">
      <dgm:prSet presAssocID="{83822CAA-B56F-415E-9C8B-11A81385C114}" presName="childComposite" presStyleCnt="0">
        <dgm:presLayoutVars>
          <dgm:chMax val="0"/>
          <dgm:chPref val="0"/>
        </dgm:presLayoutVars>
      </dgm:prSet>
      <dgm:spPr/>
    </dgm:pt>
    <dgm:pt modelId="{7688E6EE-5A9B-4B46-84DC-3D8B9F17ECDC}" type="pres">
      <dgm:prSet presAssocID="{83822CAA-B56F-415E-9C8B-11A81385C114}" presName="Image" presStyleLbl="node1" presStyleIdx="3" presStyleCnt="4"/>
      <dgm:spPr>
        <a:solidFill>
          <a:srgbClr val="0059A1"/>
        </a:solidFill>
      </dgm:spPr>
    </dgm:pt>
    <dgm:pt modelId="{EB1FAC39-3F25-4A97-B5DF-07F0B5D2884A}" type="pres">
      <dgm:prSet presAssocID="{83822CAA-B56F-415E-9C8B-11A81385C114}" presName="childText" presStyleLbl="lnNode1" presStyleIdx="3" presStyleCnt="4">
        <dgm:presLayoutVars>
          <dgm:chMax val="0"/>
          <dgm:chPref val="0"/>
          <dgm:bulletEnabled val="1"/>
        </dgm:presLayoutVars>
      </dgm:prSet>
      <dgm:spPr/>
      <dgm:t>
        <a:bodyPr/>
        <a:lstStyle/>
        <a:p>
          <a:endParaRPr lang="en-IE"/>
        </a:p>
      </dgm:t>
    </dgm:pt>
  </dgm:ptLst>
  <dgm:cxnLst>
    <dgm:cxn modelId="{E48B5C4E-47F8-4DEB-AEB6-A3F05DD0DD85}" srcId="{E49B2FF6-4E48-4A1C-A1AB-2E356AFE2FCD}" destId="{BEC08A4E-21B2-48A9-BE52-5EB45037CA5D}" srcOrd="1" destOrd="0" parTransId="{08364B40-9394-4627-A384-5C4F34A02E93}" sibTransId="{EF806970-74F6-493B-ACFE-557E92E694BC}"/>
    <dgm:cxn modelId="{27BE404D-6F60-4C57-A1A5-6ADFD90B947B}" srcId="{E49B2FF6-4E48-4A1C-A1AB-2E356AFE2FCD}" destId="{EF8A788F-0443-426B-90C4-E5701C75FBF3}" srcOrd="0" destOrd="0" parTransId="{1F6AABEE-5C50-4700-9B65-19168BCA8815}" sibTransId="{CB73D7AE-BD42-4F06-901B-84098499C124}"/>
    <dgm:cxn modelId="{55EA70C5-E3B4-44C5-992A-42B179FC35AE}" type="presOf" srcId="{E49B2FF6-4E48-4A1C-A1AB-2E356AFE2FCD}" destId="{4F3C08B4-EE52-4BFA-AB7A-D5C665B87336}" srcOrd="0" destOrd="0" presId="urn:microsoft.com/office/officeart/2008/layout/PictureAccentList"/>
    <dgm:cxn modelId="{51533155-31AD-44FC-8D52-9869676846EE}" type="presOf" srcId="{BEC08A4E-21B2-48A9-BE52-5EB45037CA5D}" destId="{4CC75962-AF72-4361-ABE9-53D08F98868C}" srcOrd="0" destOrd="0" presId="urn:microsoft.com/office/officeart/2008/layout/PictureAccentList"/>
    <dgm:cxn modelId="{E2A9F056-BF31-47C5-B290-5DE26441258B}" type="presOf" srcId="{C4F982BE-CD82-47AF-B2A5-EDE5354D2E8D}" destId="{A274587E-0FAE-43E0-B3CD-E75836C44EDA}" srcOrd="0" destOrd="0" presId="urn:microsoft.com/office/officeart/2008/layout/PictureAccentList"/>
    <dgm:cxn modelId="{5ACE5D12-6116-4CF8-B2E7-05319754F92B}" srcId="{F66F4985-91D2-40DE-9CB9-50F7D37A997F}" destId="{E49B2FF6-4E48-4A1C-A1AB-2E356AFE2FCD}" srcOrd="0" destOrd="0" parTransId="{46A0977C-A19C-494D-BD1C-422894222EED}" sibTransId="{C0D3A4BB-A342-4EFE-A5B3-EB7C22BD0834}"/>
    <dgm:cxn modelId="{2CC16E26-699B-4E10-AE04-989C05B83338}" srcId="{E49B2FF6-4E48-4A1C-A1AB-2E356AFE2FCD}" destId="{83822CAA-B56F-415E-9C8B-11A81385C114}" srcOrd="3" destOrd="0" parTransId="{54A26DF6-AF39-430F-822B-802C28225F45}" sibTransId="{78355806-02A6-4C4B-BD9A-B359508657F7}"/>
    <dgm:cxn modelId="{B9825D5E-0931-438C-9934-7209919F29A2}" type="presOf" srcId="{83822CAA-B56F-415E-9C8B-11A81385C114}" destId="{EB1FAC39-3F25-4A97-B5DF-07F0B5D2884A}" srcOrd="0" destOrd="0" presId="urn:microsoft.com/office/officeart/2008/layout/PictureAccentList"/>
    <dgm:cxn modelId="{00D04D24-890F-45F3-A79B-BBD246304DB6}" type="presOf" srcId="{F66F4985-91D2-40DE-9CB9-50F7D37A997F}" destId="{98898378-6191-4C1C-850F-22D74AB95941}" srcOrd="0" destOrd="0" presId="urn:microsoft.com/office/officeart/2008/layout/PictureAccentList"/>
    <dgm:cxn modelId="{E1245B9E-0E82-4487-A816-9E7996155A3E}" srcId="{E49B2FF6-4E48-4A1C-A1AB-2E356AFE2FCD}" destId="{C4F982BE-CD82-47AF-B2A5-EDE5354D2E8D}" srcOrd="2" destOrd="0" parTransId="{C7B7A3AB-FF43-4CA2-8571-51FE15CDBC91}" sibTransId="{7AC3CC26-915C-44A7-8EDA-6181544F803A}"/>
    <dgm:cxn modelId="{BF7ADBBB-11D6-4646-BFF8-CCA1CAB432D7}" type="presOf" srcId="{EF8A788F-0443-426B-90C4-E5701C75FBF3}" destId="{CCD68FE8-CE0F-45E2-BB71-066BC58D38CA}" srcOrd="0" destOrd="0" presId="urn:microsoft.com/office/officeart/2008/layout/PictureAccentList"/>
    <dgm:cxn modelId="{179B9E09-AF77-467C-89CE-E9ABDCED876D}" type="presParOf" srcId="{98898378-6191-4C1C-850F-22D74AB95941}" destId="{1FEA6607-B24D-4ABE-9553-55553B5F96A9}" srcOrd="0" destOrd="0" presId="urn:microsoft.com/office/officeart/2008/layout/PictureAccentList"/>
    <dgm:cxn modelId="{1BF5881D-6565-4C2C-A646-8FE7A632D587}" type="presParOf" srcId="{1FEA6607-B24D-4ABE-9553-55553B5F96A9}" destId="{19F39306-BE55-4049-A093-44D71FE6556C}" srcOrd="0" destOrd="0" presId="urn:microsoft.com/office/officeart/2008/layout/PictureAccentList"/>
    <dgm:cxn modelId="{3F2B7C6A-53AC-444C-8D3B-05E9BE7AF9CE}" type="presParOf" srcId="{19F39306-BE55-4049-A093-44D71FE6556C}" destId="{4F3C08B4-EE52-4BFA-AB7A-D5C665B87336}" srcOrd="0" destOrd="0" presId="urn:microsoft.com/office/officeart/2008/layout/PictureAccentList"/>
    <dgm:cxn modelId="{F77B3559-F31D-48CF-8DBA-BB526C1335C1}" type="presParOf" srcId="{1FEA6607-B24D-4ABE-9553-55553B5F96A9}" destId="{6A60577E-1235-490E-A231-3ED6DBFA4945}" srcOrd="1" destOrd="0" presId="urn:microsoft.com/office/officeart/2008/layout/PictureAccentList"/>
    <dgm:cxn modelId="{8F170AF1-0657-489C-BB8E-4BF8F5F985AE}" type="presParOf" srcId="{6A60577E-1235-490E-A231-3ED6DBFA4945}" destId="{D86B3EA2-6A1B-4FA5-85B4-99F1D9972EC8}" srcOrd="0" destOrd="0" presId="urn:microsoft.com/office/officeart/2008/layout/PictureAccentList"/>
    <dgm:cxn modelId="{D767E575-1B8D-49B7-B4B8-B964D4EC0C57}" type="presParOf" srcId="{D86B3EA2-6A1B-4FA5-85B4-99F1D9972EC8}" destId="{35497AC2-344D-4C2F-AE3C-774AA6D1B148}" srcOrd="0" destOrd="0" presId="urn:microsoft.com/office/officeart/2008/layout/PictureAccentList"/>
    <dgm:cxn modelId="{80599451-986A-4C1F-A1BA-11F3803DEFDC}" type="presParOf" srcId="{D86B3EA2-6A1B-4FA5-85B4-99F1D9972EC8}" destId="{CCD68FE8-CE0F-45E2-BB71-066BC58D38CA}" srcOrd="1" destOrd="0" presId="urn:microsoft.com/office/officeart/2008/layout/PictureAccentList"/>
    <dgm:cxn modelId="{E938E2C5-858F-469C-963D-A63B2D922E4C}" type="presParOf" srcId="{6A60577E-1235-490E-A231-3ED6DBFA4945}" destId="{36DA02C5-8309-453A-87D5-AAA662ABB554}" srcOrd="1" destOrd="0" presId="urn:microsoft.com/office/officeart/2008/layout/PictureAccentList"/>
    <dgm:cxn modelId="{F0B5D298-1D09-4D58-BB75-A4CBC1B0F355}" type="presParOf" srcId="{36DA02C5-8309-453A-87D5-AAA662ABB554}" destId="{B142099A-BF8C-477C-9E00-883379CC7D28}" srcOrd="0" destOrd="0" presId="urn:microsoft.com/office/officeart/2008/layout/PictureAccentList"/>
    <dgm:cxn modelId="{F7C177B0-6EC1-42A6-86D6-BFB044AE6DBA}" type="presParOf" srcId="{36DA02C5-8309-453A-87D5-AAA662ABB554}" destId="{4CC75962-AF72-4361-ABE9-53D08F98868C}" srcOrd="1" destOrd="0" presId="urn:microsoft.com/office/officeart/2008/layout/PictureAccentList"/>
    <dgm:cxn modelId="{FF7EC3A1-DADE-46D1-AC38-BC613EA004B7}" type="presParOf" srcId="{6A60577E-1235-490E-A231-3ED6DBFA4945}" destId="{A160044A-57B9-478A-8F76-2300E3834845}" srcOrd="2" destOrd="0" presId="urn:microsoft.com/office/officeart/2008/layout/PictureAccentList"/>
    <dgm:cxn modelId="{96FCC384-C0C3-4062-A95C-30B9044DC433}" type="presParOf" srcId="{A160044A-57B9-478A-8F76-2300E3834845}" destId="{357725A5-BDE7-43BB-A975-53A8C9D72A1B}" srcOrd="0" destOrd="0" presId="urn:microsoft.com/office/officeart/2008/layout/PictureAccentList"/>
    <dgm:cxn modelId="{3B724A10-CCFC-4266-A295-6F237AACE60E}" type="presParOf" srcId="{A160044A-57B9-478A-8F76-2300E3834845}" destId="{A274587E-0FAE-43E0-B3CD-E75836C44EDA}" srcOrd="1" destOrd="0" presId="urn:microsoft.com/office/officeart/2008/layout/PictureAccentList"/>
    <dgm:cxn modelId="{823CA442-A869-4417-AEA4-DAB0CF74F79C}" type="presParOf" srcId="{6A60577E-1235-490E-A231-3ED6DBFA4945}" destId="{B810B401-A86A-4153-85D9-D24D3DF53EEA}" srcOrd="3" destOrd="0" presId="urn:microsoft.com/office/officeart/2008/layout/PictureAccentList"/>
    <dgm:cxn modelId="{64D4582D-626C-4112-8C06-632AC2F13E0C}" type="presParOf" srcId="{B810B401-A86A-4153-85D9-D24D3DF53EEA}" destId="{7688E6EE-5A9B-4B46-84DC-3D8B9F17ECDC}" srcOrd="0" destOrd="0" presId="urn:microsoft.com/office/officeart/2008/layout/PictureAccentList"/>
    <dgm:cxn modelId="{EF7201C2-AB9B-4382-939D-212118DAFE7A}" type="presParOf" srcId="{B810B401-A86A-4153-85D9-D24D3DF53EEA}" destId="{EB1FAC39-3F25-4A97-B5DF-07F0B5D2884A}"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6F4985-91D2-40DE-9CB9-50F7D37A997F}" type="doc">
      <dgm:prSet loTypeId="urn:microsoft.com/office/officeart/2008/layout/PictureAccentList" loCatId="list" qsTypeId="urn:microsoft.com/office/officeart/2005/8/quickstyle/simple5" qsCatId="simple" csTypeId="urn:microsoft.com/office/officeart/2005/8/colors/accent1_2" csCatId="accent1" phldr="1"/>
      <dgm:spPr/>
      <dgm:t>
        <a:bodyPr/>
        <a:lstStyle/>
        <a:p>
          <a:endParaRPr lang="en-IE"/>
        </a:p>
      </dgm:t>
    </dgm:pt>
    <dgm:pt modelId="{E49B2FF6-4E48-4A1C-A1AB-2E356AFE2FCD}">
      <dgm:prSet phldrT="[Text]"/>
      <dgm:spPr>
        <a:solidFill>
          <a:srgbClr val="FFAE27"/>
        </a:solidFill>
      </dgm:spPr>
      <dgm:t>
        <a:bodyPr/>
        <a:lstStyle/>
        <a:p>
          <a:r>
            <a:rPr lang="en-IE" dirty="0" smtClean="0"/>
            <a:t>Representing SMEs in the ESS</a:t>
          </a:r>
          <a:endParaRPr lang="en-IE" dirty="0"/>
        </a:p>
      </dgm:t>
    </dgm:pt>
    <dgm:pt modelId="{46A0977C-A19C-494D-BD1C-422894222EED}" type="parTrans" cxnId="{5ACE5D12-6116-4CF8-B2E7-05319754F92B}">
      <dgm:prSet/>
      <dgm:spPr/>
      <dgm:t>
        <a:bodyPr/>
        <a:lstStyle/>
        <a:p>
          <a:endParaRPr lang="en-IE"/>
        </a:p>
      </dgm:t>
    </dgm:pt>
    <dgm:pt modelId="{C0D3A4BB-A342-4EFE-A5B3-EB7C22BD0834}" type="sibTrans" cxnId="{5ACE5D12-6116-4CF8-B2E7-05319754F92B}">
      <dgm:prSet/>
      <dgm:spPr/>
      <dgm:t>
        <a:bodyPr/>
        <a:lstStyle/>
        <a:p>
          <a:endParaRPr lang="en-IE"/>
        </a:p>
      </dgm:t>
    </dgm:pt>
    <dgm:pt modelId="{EF8A788F-0443-426B-90C4-E5701C75FBF3}">
      <dgm:prSet phldrT="[Text]" custT="1"/>
      <dgm:spPr>
        <a:solidFill>
          <a:srgbClr val="FDC529"/>
        </a:solidFill>
      </dgm:spPr>
      <dgm:t>
        <a:bodyPr/>
        <a:lstStyle/>
        <a:p>
          <a:r>
            <a:rPr lang="en-IE" sz="3200" b="1" dirty="0" smtClean="0"/>
            <a:t>General trainings (Training sessions, national seminars, Annual Conference)</a:t>
          </a:r>
          <a:endParaRPr lang="en-IE" sz="3200" b="1" dirty="0"/>
        </a:p>
      </dgm:t>
    </dgm:pt>
    <dgm:pt modelId="{1F6AABEE-5C50-4700-9B65-19168BCA8815}" type="parTrans" cxnId="{27BE404D-6F60-4C57-A1A5-6ADFD90B947B}">
      <dgm:prSet/>
      <dgm:spPr/>
      <dgm:t>
        <a:bodyPr/>
        <a:lstStyle/>
        <a:p>
          <a:endParaRPr lang="en-IE"/>
        </a:p>
      </dgm:t>
    </dgm:pt>
    <dgm:pt modelId="{CB73D7AE-BD42-4F06-901B-84098499C124}" type="sibTrans" cxnId="{27BE404D-6F60-4C57-A1A5-6ADFD90B947B}">
      <dgm:prSet/>
      <dgm:spPr/>
      <dgm:t>
        <a:bodyPr/>
        <a:lstStyle/>
        <a:p>
          <a:endParaRPr lang="en-IE"/>
        </a:p>
      </dgm:t>
    </dgm:pt>
    <dgm:pt modelId="{BEC08A4E-21B2-48A9-BE52-5EB45037CA5D}">
      <dgm:prSet phldrT="[Text]" custT="1"/>
      <dgm:spPr>
        <a:solidFill>
          <a:srgbClr val="FDC529"/>
        </a:solidFill>
      </dgm:spPr>
      <dgm:t>
        <a:bodyPr/>
        <a:lstStyle/>
        <a:p>
          <a:pPr defTabSz="1066800">
            <a:lnSpc>
              <a:spcPct val="90000"/>
            </a:lnSpc>
            <a:spcBef>
              <a:spcPct val="0"/>
            </a:spcBef>
            <a:spcAft>
              <a:spcPct val="35000"/>
            </a:spcAft>
          </a:pPr>
          <a:r>
            <a:rPr lang="en-IE" sz="3200" b="1" dirty="0" smtClean="0"/>
            <a:t> Specific trainings with other sectors</a:t>
          </a:r>
          <a:endParaRPr lang="en-IE" sz="3200" b="1" dirty="0"/>
        </a:p>
      </dgm:t>
    </dgm:pt>
    <dgm:pt modelId="{08364B40-9394-4627-A384-5C4F34A02E93}" type="parTrans" cxnId="{E48B5C4E-47F8-4DEB-AEB6-A3F05DD0DD85}">
      <dgm:prSet/>
      <dgm:spPr/>
      <dgm:t>
        <a:bodyPr/>
        <a:lstStyle/>
        <a:p>
          <a:endParaRPr lang="en-IE"/>
        </a:p>
      </dgm:t>
    </dgm:pt>
    <dgm:pt modelId="{EF806970-74F6-493B-ACFE-557E92E694BC}" type="sibTrans" cxnId="{E48B5C4E-47F8-4DEB-AEB6-A3F05DD0DD85}">
      <dgm:prSet/>
      <dgm:spPr/>
      <dgm:t>
        <a:bodyPr/>
        <a:lstStyle/>
        <a:p>
          <a:endParaRPr lang="en-IE"/>
        </a:p>
      </dgm:t>
    </dgm:pt>
    <dgm:pt modelId="{83822CAA-B56F-415E-9C8B-11A81385C114}">
      <dgm:prSet phldrT="[Text]" custT="1"/>
      <dgm:spPr>
        <a:solidFill>
          <a:srgbClr val="FDC529"/>
        </a:solidFill>
      </dgm:spPr>
      <dgm:t>
        <a:bodyPr/>
        <a:lstStyle/>
        <a:p>
          <a:r>
            <a:rPr lang="en-IE" sz="3200" b="1" dirty="0" smtClean="0"/>
            <a:t>Reports and analyses</a:t>
          </a:r>
          <a:endParaRPr lang="en-IE" sz="3200" b="1" dirty="0"/>
        </a:p>
      </dgm:t>
    </dgm:pt>
    <dgm:pt modelId="{54A26DF6-AF39-430F-822B-802C28225F45}" type="parTrans" cxnId="{2CC16E26-699B-4E10-AE04-989C05B83338}">
      <dgm:prSet/>
      <dgm:spPr/>
      <dgm:t>
        <a:bodyPr/>
        <a:lstStyle/>
        <a:p>
          <a:endParaRPr lang="en-IE"/>
        </a:p>
      </dgm:t>
    </dgm:pt>
    <dgm:pt modelId="{78355806-02A6-4C4B-BD9A-B359508657F7}" type="sibTrans" cxnId="{2CC16E26-699B-4E10-AE04-989C05B83338}">
      <dgm:prSet/>
      <dgm:spPr/>
      <dgm:t>
        <a:bodyPr/>
        <a:lstStyle/>
        <a:p>
          <a:endParaRPr lang="en-IE"/>
        </a:p>
      </dgm:t>
    </dgm:pt>
    <dgm:pt modelId="{C4F982BE-CD82-47AF-B2A5-EDE5354D2E8D}">
      <dgm:prSet phldrT="[Text]" custT="1"/>
      <dgm:spPr>
        <a:solidFill>
          <a:srgbClr val="FDC529"/>
        </a:solidFill>
      </dgm:spPr>
      <dgm:t>
        <a:bodyPr/>
        <a:lstStyle/>
        <a:p>
          <a:r>
            <a:rPr lang="en-IE" sz="3200" b="1" dirty="0" smtClean="0"/>
            <a:t>Website, Twitter, newsletters </a:t>
          </a:r>
          <a:r>
            <a:rPr lang="en-IE" sz="3200" b="1" dirty="0" err="1" smtClean="0"/>
            <a:t>etc</a:t>
          </a:r>
          <a:endParaRPr lang="en-IE" sz="3200" b="1" dirty="0"/>
        </a:p>
      </dgm:t>
    </dgm:pt>
    <dgm:pt modelId="{C7B7A3AB-FF43-4CA2-8571-51FE15CDBC91}" type="parTrans" cxnId="{E1245B9E-0E82-4487-A816-9E7996155A3E}">
      <dgm:prSet/>
      <dgm:spPr/>
      <dgm:t>
        <a:bodyPr/>
        <a:lstStyle/>
        <a:p>
          <a:endParaRPr lang="en-IE"/>
        </a:p>
      </dgm:t>
    </dgm:pt>
    <dgm:pt modelId="{7AC3CC26-915C-44A7-8EDA-6181544F803A}" type="sibTrans" cxnId="{E1245B9E-0E82-4487-A816-9E7996155A3E}">
      <dgm:prSet/>
      <dgm:spPr/>
      <dgm:t>
        <a:bodyPr/>
        <a:lstStyle/>
        <a:p>
          <a:endParaRPr lang="en-IE"/>
        </a:p>
      </dgm:t>
    </dgm:pt>
    <dgm:pt modelId="{98898378-6191-4C1C-850F-22D74AB95941}" type="pres">
      <dgm:prSet presAssocID="{F66F4985-91D2-40DE-9CB9-50F7D37A997F}" presName="layout" presStyleCnt="0">
        <dgm:presLayoutVars>
          <dgm:chMax/>
          <dgm:chPref/>
          <dgm:dir/>
          <dgm:animOne val="branch"/>
          <dgm:animLvl val="lvl"/>
          <dgm:resizeHandles/>
        </dgm:presLayoutVars>
      </dgm:prSet>
      <dgm:spPr/>
      <dgm:t>
        <a:bodyPr/>
        <a:lstStyle/>
        <a:p>
          <a:endParaRPr lang="fr-BE"/>
        </a:p>
      </dgm:t>
    </dgm:pt>
    <dgm:pt modelId="{1FEA6607-B24D-4ABE-9553-55553B5F96A9}" type="pres">
      <dgm:prSet presAssocID="{E49B2FF6-4E48-4A1C-A1AB-2E356AFE2FCD}" presName="root" presStyleCnt="0">
        <dgm:presLayoutVars>
          <dgm:chMax/>
          <dgm:chPref val="4"/>
        </dgm:presLayoutVars>
      </dgm:prSet>
      <dgm:spPr/>
    </dgm:pt>
    <dgm:pt modelId="{19F39306-BE55-4049-A093-44D71FE6556C}" type="pres">
      <dgm:prSet presAssocID="{E49B2FF6-4E48-4A1C-A1AB-2E356AFE2FCD}" presName="rootComposite" presStyleCnt="0">
        <dgm:presLayoutVars/>
      </dgm:prSet>
      <dgm:spPr/>
    </dgm:pt>
    <dgm:pt modelId="{4F3C08B4-EE52-4BFA-AB7A-D5C665B87336}" type="pres">
      <dgm:prSet presAssocID="{E49B2FF6-4E48-4A1C-A1AB-2E356AFE2FCD}" presName="rootText" presStyleLbl="node0" presStyleIdx="0" presStyleCnt="1" custFlipHor="0" custScaleX="1752" custScaleY="5156" custLinFactNeighborX="56523" custLinFactNeighborY="-1743">
        <dgm:presLayoutVars>
          <dgm:chMax/>
          <dgm:chPref val="4"/>
        </dgm:presLayoutVars>
      </dgm:prSet>
      <dgm:spPr/>
      <dgm:t>
        <a:bodyPr/>
        <a:lstStyle/>
        <a:p>
          <a:endParaRPr lang="fr-BE"/>
        </a:p>
      </dgm:t>
    </dgm:pt>
    <dgm:pt modelId="{6A60577E-1235-490E-A231-3ED6DBFA4945}" type="pres">
      <dgm:prSet presAssocID="{E49B2FF6-4E48-4A1C-A1AB-2E356AFE2FCD}" presName="childShape" presStyleCnt="0">
        <dgm:presLayoutVars>
          <dgm:chMax val="0"/>
          <dgm:chPref val="0"/>
        </dgm:presLayoutVars>
      </dgm:prSet>
      <dgm:spPr/>
    </dgm:pt>
    <dgm:pt modelId="{D86B3EA2-6A1B-4FA5-85B4-99F1D9972EC8}" type="pres">
      <dgm:prSet presAssocID="{EF8A788F-0443-426B-90C4-E5701C75FBF3}" presName="childComposite" presStyleCnt="0">
        <dgm:presLayoutVars>
          <dgm:chMax val="0"/>
          <dgm:chPref val="0"/>
        </dgm:presLayoutVars>
      </dgm:prSet>
      <dgm:spPr/>
    </dgm:pt>
    <dgm:pt modelId="{35497AC2-344D-4C2F-AE3C-774AA6D1B148}" type="pres">
      <dgm:prSet presAssocID="{EF8A788F-0443-426B-90C4-E5701C75FBF3}" presName="Image" presStyleLbl="node1" presStyleIdx="0" presStyleCnt="4" custLinFactNeighborY="-420"/>
      <dgm:spPr>
        <a:solidFill>
          <a:srgbClr val="0059A1"/>
        </a:solidFill>
      </dgm:spPr>
    </dgm:pt>
    <dgm:pt modelId="{CCD68FE8-CE0F-45E2-BB71-066BC58D38CA}" type="pres">
      <dgm:prSet presAssocID="{EF8A788F-0443-426B-90C4-E5701C75FBF3}" presName="childText" presStyleLbl="lnNode1" presStyleIdx="0" presStyleCnt="4" custLinFactNeighborX="-220" custLinFactNeighborY="5463">
        <dgm:presLayoutVars>
          <dgm:chMax val="0"/>
          <dgm:chPref val="0"/>
          <dgm:bulletEnabled val="1"/>
        </dgm:presLayoutVars>
      </dgm:prSet>
      <dgm:spPr/>
      <dgm:t>
        <a:bodyPr/>
        <a:lstStyle/>
        <a:p>
          <a:endParaRPr lang="en-IE"/>
        </a:p>
      </dgm:t>
    </dgm:pt>
    <dgm:pt modelId="{36DA02C5-8309-453A-87D5-AAA662ABB554}" type="pres">
      <dgm:prSet presAssocID="{BEC08A4E-21B2-48A9-BE52-5EB45037CA5D}" presName="childComposite" presStyleCnt="0">
        <dgm:presLayoutVars>
          <dgm:chMax val="0"/>
          <dgm:chPref val="0"/>
        </dgm:presLayoutVars>
      </dgm:prSet>
      <dgm:spPr/>
    </dgm:pt>
    <dgm:pt modelId="{B142099A-BF8C-477C-9E00-883379CC7D28}" type="pres">
      <dgm:prSet presAssocID="{BEC08A4E-21B2-48A9-BE52-5EB45037CA5D}" presName="Image" presStyleLbl="node1" presStyleIdx="1" presStyleCnt="4"/>
      <dgm:spPr>
        <a:solidFill>
          <a:srgbClr val="0059A1"/>
        </a:solidFill>
      </dgm:spPr>
    </dgm:pt>
    <dgm:pt modelId="{4CC75962-AF72-4361-ABE9-53D08F98868C}" type="pres">
      <dgm:prSet presAssocID="{BEC08A4E-21B2-48A9-BE52-5EB45037CA5D}" presName="childText" presStyleLbl="lnNode1" presStyleIdx="1" presStyleCnt="4">
        <dgm:presLayoutVars>
          <dgm:chMax val="0"/>
          <dgm:chPref val="0"/>
          <dgm:bulletEnabled val="1"/>
        </dgm:presLayoutVars>
      </dgm:prSet>
      <dgm:spPr/>
      <dgm:t>
        <a:bodyPr/>
        <a:lstStyle/>
        <a:p>
          <a:endParaRPr lang="en-IE"/>
        </a:p>
      </dgm:t>
    </dgm:pt>
    <dgm:pt modelId="{A160044A-57B9-478A-8F76-2300E3834845}" type="pres">
      <dgm:prSet presAssocID="{C4F982BE-CD82-47AF-B2A5-EDE5354D2E8D}" presName="childComposite" presStyleCnt="0">
        <dgm:presLayoutVars>
          <dgm:chMax val="0"/>
          <dgm:chPref val="0"/>
        </dgm:presLayoutVars>
      </dgm:prSet>
      <dgm:spPr/>
    </dgm:pt>
    <dgm:pt modelId="{357725A5-BDE7-43BB-A975-53A8C9D72A1B}" type="pres">
      <dgm:prSet presAssocID="{C4F982BE-CD82-47AF-B2A5-EDE5354D2E8D}" presName="Image" presStyleLbl="node1" presStyleIdx="2" presStyleCnt="4"/>
      <dgm:spPr>
        <a:solidFill>
          <a:srgbClr val="0059A1"/>
        </a:solidFill>
      </dgm:spPr>
    </dgm:pt>
    <dgm:pt modelId="{A274587E-0FAE-43E0-B3CD-E75836C44EDA}" type="pres">
      <dgm:prSet presAssocID="{C4F982BE-CD82-47AF-B2A5-EDE5354D2E8D}" presName="childText" presStyleLbl="lnNode1" presStyleIdx="2" presStyleCnt="4">
        <dgm:presLayoutVars>
          <dgm:chMax val="0"/>
          <dgm:chPref val="0"/>
          <dgm:bulletEnabled val="1"/>
        </dgm:presLayoutVars>
      </dgm:prSet>
      <dgm:spPr/>
      <dgm:t>
        <a:bodyPr/>
        <a:lstStyle/>
        <a:p>
          <a:endParaRPr lang="en-IE"/>
        </a:p>
      </dgm:t>
    </dgm:pt>
    <dgm:pt modelId="{B810B401-A86A-4153-85D9-D24D3DF53EEA}" type="pres">
      <dgm:prSet presAssocID="{83822CAA-B56F-415E-9C8B-11A81385C114}" presName="childComposite" presStyleCnt="0">
        <dgm:presLayoutVars>
          <dgm:chMax val="0"/>
          <dgm:chPref val="0"/>
        </dgm:presLayoutVars>
      </dgm:prSet>
      <dgm:spPr/>
    </dgm:pt>
    <dgm:pt modelId="{7688E6EE-5A9B-4B46-84DC-3D8B9F17ECDC}" type="pres">
      <dgm:prSet presAssocID="{83822CAA-B56F-415E-9C8B-11A81385C114}" presName="Image" presStyleLbl="node1" presStyleIdx="3" presStyleCnt="4"/>
      <dgm:spPr>
        <a:solidFill>
          <a:srgbClr val="0059A1"/>
        </a:solidFill>
      </dgm:spPr>
    </dgm:pt>
    <dgm:pt modelId="{EB1FAC39-3F25-4A97-B5DF-07F0B5D2884A}" type="pres">
      <dgm:prSet presAssocID="{83822CAA-B56F-415E-9C8B-11A81385C114}" presName="childText" presStyleLbl="lnNode1" presStyleIdx="3" presStyleCnt="4">
        <dgm:presLayoutVars>
          <dgm:chMax val="0"/>
          <dgm:chPref val="0"/>
          <dgm:bulletEnabled val="1"/>
        </dgm:presLayoutVars>
      </dgm:prSet>
      <dgm:spPr/>
      <dgm:t>
        <a:bodyPr/>
        <a:lstStyle/>
        <a:p>
          <a:endParaRPr lang="en-IE"/>
        </a:p>
      </dgm:t>
    </dgm:pt>
  </dgm:ptLst>
  <dgm:cxnLst>
    <dgm:cxn modelId="{8D78469B-F339-4B7D-8B5E-67CE5B17CE5F}" type="presOf" srcId="{EF8A788F-0443-426B-90C4-E5701C75FBF3}" destId="{CCD68FE8-CE0F-45E2-BB71-066BC58D38CA}" srcOrd="0" destOrd="0" presId="urn:microsoft.com/office/officeart/2008/layout/PictureAccentList"/>
    <dgm:cxn modelId="{B8068158-2D0A-41F0-9ECD-E9B5B67170DE}" type="presOf" srcId="{BEC08A4E-21B2-48A9-BE52-5EB45037CA5D}" destId="{4CC75962-AF72-4361-ABE9-53D08F98868C}" srcOrd="0" destOrd="0" presId="urn:microsoft.com/office/officeart/2008/layout/PictureAccentList"/>
    <dgm:cxn modelId="{E48B5C4E-47F8-4DEB-AEB6-A3F05DD0DD85}" srcId="{E49B2FF6-4E48-4A1C-A1AB-2E356AFE2FCD}" destId="{BEC08A4E-21B2-48A9-BE52-5EB45037CA5D}" srcOrd="1" destOrd="0" parTransId="{08364B40-9394-4627-A384-5C4F34A02E93}" sibTransId="{EF806970-74F6-493B-ACFE-557E92E694BC}"/>
    <dgm:cxn modelId="{7003CE48-966A-4FBC-9567-885AD6C3910E}" type="presOf" srcId="{F66F4985-91D2-40DE-9CB9-50F7D37A997F}" destId="{98898378-6191-4C1C-850F-22D74AB95941}" srcOrd="0" destOrd="0" presId="urn:microsoft.com/office/officeart/2008/layout/PictureAccentList"/>
    <dgm:cxn modelId="{5ACE5D12-6116-4CF8-B2E7-05319754F92B}" srcId="{F66F4985-91D2-40DE-9CB9-50F7D37A997F}" destId="{E49B2FF6-4E48-4A1C-A1AB-2E356AFE2FCD}" srcOrd="0" destOrd="0" parTransId="{46A0977C-A19C-494D-BD1C-422894222EED}" sibTransId="{C0D3A4BB-A342-4EFE-A5B3-EB7C22BD0834}"/>
    <dgm:cxn modelId="{27BE404D-6F60-4C57-A1A5-6ADFD90B947B}" srcId="{E49B2FF6-4E48-4A1C-A1AB-2E356AFE2FCD}" destId="{EF8A788F-0443-426B-90C4-E5701C75FBF3}" srcOrd="0" destOrd="0" parTransId="{1F6AABEE-5C50-4700-9B65-19168BCA8815}" sibTransId="{CB73D7AE-BD42-4F06-901B-84098499C124}"/>
    <dgm:cxn modelId="{E1245B9E-0E82-4487-A816-9E7996155A3E}" srcId="{E49B2FF6-4E48-4A1C-A1AB-2E356AFE2FCD}" destId="{C4F982BE-CD82-47AF-B2A5-EDE5354D2E8D}" srcOrd="2" destOrd="0" parTransId="{C7B7A3AB-FF43-4CA2-8571-51FE15CDBC91}" sibTransId="{7AC3CC26-915C-44A7-8EDA-6181544F803A}"/>
    <dgm:cxn modelId="{80CE70BC-4F0C-41F2-8779-D5F6CE49D2C0}" type="presOf" srcId="{E49B2FF6-4E48-4A1C-A1AB-2E356AFE2FCD}" destId="{4F3C08B4-EE52-4BFA-AB7A-D5C665B87336}" srcOrd="0" destOrd="0" presId="urn:microsoft.com/office/officeart/2008/layout/PictureAccentList"/>
    <dgm:cxn modelId="{2CC16E26-699B-4E10-AE04-989C05B83338}" srcId="{E49B2FF6-4E48-4A1C-A1AB-2E356AFE2FCD}" destId="{83822CAA-B56F-415E-9C8B-11A81385C114}" srcOrd="3" destOrd="0" parTransId="{54A26DF6-AF39-430F-822B-802C28225F45}" sibTransId="{78355806-02A6-4C4B-BD9A-B359508657F7}"/>
    <dgm:cxn modelId="{D90FBF76-A582-47B4-B48F-2C1C429FE3D1}" type="presOf" srcId="{C4F982BE-CD82-47AF-B2A5-EDE5354D2E8D}" destId="{A274587E-0FAE-43E0-B3CD-E75836C44EDA}" srcOrd="0" destOrd="0" presId="urn:microsoft.com/office/officeart/2008/layout/PictureAccentList"/>
    <dgm:cxn modelId="{691D44B6-B15C-4E89-A0E9-67911591BD81}" type="presOf" srcId="{83822CAA-B56F-415E-9C8B-11A81385C114}" destId="{EB1FAC39-3F25-4A97-B5DF-07F0B5D2884A}" srcOrd="0" destOrd="0" presId="urn:microsoft.com/office/officeart/2008/layout/PictureAccentList"/>
    <dgm:cxn modelId="{7660E392-D6E4-4E8E-B7A5-9C9F894BF9FF}" type="presParOf" srcId="{98898378-6191-4C1C-850F-22D74AB95941}" destId="{1FEA6607-B24D-4ABE-9553-55553B5F96A9}" srcOrd="0" destOrd="0" presId="urn:microsoft.com/office/officeart/2008/layout/PictureAccentList"/>
    <dgm:cxn modelId="{1C399363-0D0E-44DD-BC23-2B4AE00E7D0E}" type="presParOf" srcId="{1FEA6607-B24D-4ABE-9553-55553B5F96A9}" destId="{19F39306-BE55-4049-A093-44D71FE6556C}" srcOrd="0" destOrd="0" presId="urn:microsoft.com/office/officeart/2008/layout/PictureAccentList"/>
    <dgm:cxn modelId="{324C935F-59D9-45B1-A350-180099D11B99}" type="presParOf" srcId="{19F39306-BE55-4049-A093-44D71FE6556C}" destId="{4F3C08B4-EE52-4BFA-AB7A-D5C665B87336}" srcOrd="0" destOrd="0" presId="urn:microsoft.com/office/officeart/2008/layout/PictureAccentList"/>
    <dgm:cxn modelId="{B57E243C-DD3F-46E0-9EC9-0C2017E3FBA5}" type="presParOf" srcId="{1FEA6607-B24D-4ABE-9553-55553B5F96A9}" destId="{6A60577E-1235-490E-A231-3ED6DBFA4945}" srcOrd="1" destOrd="0" presId="urn:microsoft.com/office/officeart/2008/layout/PictureAccentList"/>
    <dgm:cxn modelId="{085A5CF9-4E31-4705-8B9B-189D0F5586BF}" type="presParOf" srcId="{6A60577E-1235-490E-A231-3ED6DBFA4945}" destId="{D86B3EA2-6A1B-4FA5-85B4-99F1D9972EC8}" srcOrd="0" destOrd="0" presId="urn:microsoft.com/office/officeart/2008/layout/PictureAccentList"/>
    <dgm:cxn modelId="{5571CDBA-2DFD-4EF3-95F1-72A3EFDE49BC}" type="presParOf" srcId="{D86B3EA2-6A1B-4FA5-85B4-99F1D9972EC8}" destId="{35497AC2-344D-4C2F-AE3C-774AA6D1B148}" srcOrd="0" destOrd="0" presId="urn:microsoft.com/office/officeart/2008/layout/PictureAccentList"/>
    <dgm:cxn modelId="{3306B46B-FD91-4419-9AC5-A6C9752AB1DC}" type="presParOf" srcId="{D86B3EA2-6A1B-4FA5-85B4-99F1D9972EC8}" destId="{CCD68FE8-CE0F-45E2-BB71-066BC58D38CA}" srcOrd="1" destOrd="0" presId="urn:microsoft.com/office/officeart/2008/layout/PictureAccentList"/>
    <dgm:cxn modelId="{3EB9CF6B-4C95-4BD5-B707-80F8493419AD}" type="presParOf" srcId="{6A60577E-1235-490E-A231-3ED6DBFA4945}" destId="{36DA02C5-8309-453A-87D5-AAA662ABB554}" srcOrd="1" destOrd="0" presId="urn:microsoft.com/office/officeart/2008/layout/PictureAccentList"/>
    <dgm:cxn modelId="{EEB1A93B-618C-420A-8A19-2A06ED11CD2E}" type="presParOf" srcId="{36DA02C5-8309-453A-87D5-AAA662ABB554}" destId="{B142099A-BF8C-477C-9E00-883379CC7D28}" srcOrd="0" destOrd="0" presId="urn:microsoft.com/office/officeart/2008/layout/PictureAccentList"/>
    <dgm:cxn modelId="{7F01C5FA-86B4-4BD3-8351-4E5020405361}" type="presParOf" srcId="{36DA02C5-8309-453A-87D5-AAA662ABB554}" destId="{4CC75962-AF72-4361-ABE9-53D08F98868C}" srcOrd="1" destOrd="0" presId="urn:microsoft.com/office/officeart/2008/layout/PictureAccentList"/>
    <dgm:cxn modelId="{A5032EE8-17C9-4164-A704-91E6C5C5063D}" type="presParOf" srcId="{6A60577E-1235-490E-A231-3ED6DBFA4945}" destId="{A160044A-57B9-478A-8F76-2300E3834845}" srcOrd="2" destOrd="0" presId="urn:microsoft.com/office/officeart/2008/layout/PictureAccentList"/>
    <dgm:cxn modelId="{D34774CF-F182-4FBB-A5D8-F68D7FFC533F}" type="presParOf" srcId="{A160044A-57B9-478A-8F76-2300E3834845}" destId="{357725A5-BDE7-43BB-A975-53A8C9D72A1B}" srcOrd="0" destOrd="0" presId="urn:microsoft.com/office/officeart/2008/layout/PictureAccentList"/>
    <dgm:cxn modelId="{997DA74F-E380-4C65-9E5D-0C0BACFE5635}" type="presParOf" srcId="{A160044A-57B9-478A-8F76-2300E3834845}" destId="{A274587E-0FAE-43E0-B3CD-E75836C44EDA}" srcOrd="1" destOrd="0" presId="urn:microsoft.com/office/officeart/2008/layout/PictureAccentList"/>
    <dgm:cxn modelId="{0EF5CDE8-37CF-4458-8628-B897671304E6}" type="presParOf" srcId="{6A60577E-1235-490E-A231-3ED6DBFA4945}" destId="{B810B401-A86A-4153-85D9-D24D3DF53EEA}" srcOrd="3" destOrd="0" presId="urn:microsoft.com/office/officeart/2008/layout/PictureAccentList"/>
    <dgm:cxn modelId="{5E3DBE2C-FF2A-42C7-9C5C-8C07A7F7091D}" type="presParOf" srcId="{B810B401-A86A-4153-85D9-D24D3DF53EEA}" destId="{7688E6EE-5A9B-4B46-84DC-3D8B9F17ECDC}" srcOrd="0" destOrd="0" presId="urn:microsoft.com/office/officeart/2008/layout/PictureAccentList"/>
    <dgm:cxn modelId="{38A5201A-1579-49C3-A31A-10BE0B2038A7}" type="presParOf" srcId="{B810B401-A86A-4153-85D9-D24D3DF53EEA}" destId="{EB1FAC39-3F25-4A97-B5DF-07F0B5D2884A}"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6F4985-91D2-40DE-9CB9-50F7D37A997F}" type="doc">
      <dgm:prSet loTypeId="urn:microsoft.com/office/officeart/2008/layout/PictureAccentList" loCatId="list" qsTypeId="urn:microsoft.com/office/officeart/2005/8/quickstyle/simple5" qsCatId="simple" csTypeId="urn:microsoft.com/office/officeart/2005/8/colors/accent1_2" csCatId="accent1" phldr="1"/>
      <dgm:spPr/>
      <dgm:t>
        <a:bodyPr/>
        <a:lstStyle/>
        <a:p>
          <a:endParaRPr lang="en-IE"/>
        </a:p>
      </dgm:t>
    </dgm:pt>
    <dgm:pt modelId="{E49B2FF6-4E48-4A1C-A1AB-2E356AFE2FCD}">
      <dgm:prSet phldrT="[Text]"/>
      <dgm:spPr>
        <a:solidFill>
          <a:srgbClr val="FFAE27"/>
        </a:solidFill>
      </dgm:spPr>
      <dgm:t>
        <a:bodyPr/>
        <a:lstStyle/>
        <a:p>
          <a:r>
            <a:rPr lang="en-IE" dirty="0" smtClean="0"/>
            <a:t>Representing SMEs in the ESS</a:t>
          </a:r>
          <a:endParaRPr lang="en-IE" dirty="0"/>
        </a:p>
      </dgm:t>
    </dgm:pt>
    <dgm:pt modelId="{46A0977C-A19C-494D-BD1C-422894222EED}" type="parTrans" cxnId="{5ACE5D12-6116-4CF8-B2E7-05319754F92B}">
      <dgm:prSet/>
      <dgm:spPr/>
      <dgm:t>
        <a:bodyPr/>
        <a:lstStyle/>
        <a:p>
          <a:endParaRPr lang="en-IE"/>
        </a:p>
      </dgm:t>
    </dgm:pt>
    <dgm:pt modelId="{C0D3A4BB-A342-4EFE-A5B3-EB7C22BD0834}" type="sibTrans" cxnId="{5ACE5D12-6116-4CF8-B2E7-05319754F92B}">
      <dgm:prSet/>
      <dgm:spPr/>
      <dgm:t>
        <a:bodyPr/>
        <a:lstStyle/>
        <a:p>
          <a:endParaRPr lang="en-IE"/>
        </a:p>
      </dgm:t>
    </dgm:pt>
    <dgm:pt modelId="{EF8A788F-0443-426B-90C4-E5701C75FBF3}">
      <dgm:prSet phldrT="[Text]" custT="1"/>
      <dgm:spPr>
        <a:solidFill>
          <a:srgbClr val="FDC529"/>
        </a:solidFill>
      </dgm:spPr>
      <dgm:t>
        <a:bodyPr/>
        <a:lstStyle/>
        <a:p>
          <a:r>
            <a:rPr lang="en-IE" sz="3200" b="1" dirty="0" smtClean="0"/>
            <a:t>On-going work at Technical Level  </a:t>
          </a:r>
          <a:endParaRPr lang="en-IE" sz="3200" b="1" dirty="0"/>
        </a:p>
      </dgm:t>
    </dgm:pt>
    <dgm:pt modelId="{1F6AABEE-5C50-4700-9B65-19168BCA8815}" type="parTrans" cxnId="{27BE404D-6F60-4C57-A1A5-6ADFD90B947B}">
      <dgm:prSet/>
      <dgm:spPr/>
      <dgm:t>
        <a:bodyPr/>
        <a:lstStyle/>
        <a:p>
          <a:endParaRPr lang="en-IE"/>
        </a:p>
      </dgm:t>
    </dgm:pt>
    <dgm:pt modelId="{CB73D7AE-BD42-4F06-901B-84098499C124}" type="sibTrans" cxnId="{27BE404D-6F60-4C57-A1A5-6ADFD90B947B}">
      <dgm:prSet/>
      <dgm:spPr/>
      <dgm:t>
        <a:bodyPr/>
        <a:lstStyle/>
        <a:p>
          <a:endParaRPr lang="en-IE"/>
        </a:p>
      </dgm:t>
    </dgm:pt>
    <dgm:pt modelId="{BEC08A4E-21B2-48A9-BE52-5EB45037CA5D}">
      <dgm:prSet phldrT="[Text]" custT="1"/>
      <dgm:spPr>
        <a:solidFill>
          <a:srgbClr val="FDC529"/>
        </a:solidFill>
      </dgm:spPr>
      <dgm:t>
        <a:bodyPr/>
        <a:lstStyle/>
        <a:p>
          <a:pPr defTabSz="1066800">
            <a:lnSpc>
              <a:spcPct val="90000"/>
            </a:lnSpc>
            <a:spcBef>
              <a:spcPct val="0"/>
            </a:spcBef>
            <a:spcAft>
              <a:spcPct val="35000"/>
            </a:spcAft>
          </a:pPr>
          <a:r>
            <a:rPr lang="en-IE" sz="3200" b="1" dirty="0" smtClean="0"/>
            <a:t>Political – Joint Initiative on Standardisation</a:t>
          </a:r>
          <a:endParaRPr lang="en-IE" sz="3200" b="1" dirty="0"/>
        </a:p>
      </dgm:t>
    </dgm:pt>
    <dgm:pt modelId="{08364B40-9394-4627-A384-5C4F34A02E93}" type="parTrans" cxnId="{E48B5C4E-47F8-4DEB-AEB6-A3F05DD0DD85}">
      <dgm:prSet/>
      <dgm:spPr/>
      <dgm:t>
        <a:bodyPr/>
        <a:lstStyle/>
        <a:p>
          <a:endParaRPr lang="en-IE"/>
        </a:p>
      </dgm:t>
    </dgm:pt>
    <dgm:pt modelId="{EF806970-74F6-493B-ACFE-557E92E694BC}" type="sibTrans" cxnId="{E48B5C4E-47F8-4DEB-AEB6-A3F05DD0DD85}">
      <dgm:prSet/>
      <dgm:spPr/>
      <dgm:t>
        <a:bodyPr/>
        <a:lstStyle/>
        <a:p>
          <a:endParaRPr lang="en-IE"/>
        </a:p>
      </dgm:t>
    </dgm:pt>
    <dgm:pt modelId="{83822CAA-B56F-415E-9C8B-11A81385C114}">
      <dgm:prSet phldrT="[Text]" custT="1"/>
      <dgm:spPr>
        <a:solidFill>
          <a:srgbClr val="FDC529"/>
        </a:solidFill>
      </dgm:spPr>
      <dgm:t>
        <a:bodyPr/>
        <a:lstStyle/>
        <a:p>
          <a:r>
            <a:rPr lang="en-IE" sz="3200" b="1" dirty="0" smtClean="0"/>
            <a:t>Communication Tools: newsletter, website, twitter</a:t>
          </a:r>
          <a:endParaRPr lang="en-IE" sz="3200" b="1" dirty="0"/>
        </a:p>
      </dgm:t>
    </dgm:pt>
    <dgm:pt modelId="{54A26DF6-AF39-430F-822B-802C28225F45}" type="parTrans" cxnId="{2CC16E26-699B-4E10-AE04-989C05B83338}">
      <dgm:prSet/>
      <dgm:spPr/>
      <dgm:t>
        <a:bodyPr/>
        <a:lstStyle/>
        <a:p>
          <a:endParaRPr lang="en-IE"/>
        </a:p>
      </dgm:t>
    </dgm:pt>
    <dgm:pt modelId="{78355806-02A6-4C4B-BD9A-B359508657F7}" type="sibTrans" cxnId="{2CC16E26-699B-4E10-AE04-989C05B83338}">
      <dgm:prSet/>
      <dgm:spPr/>
      <dgm:t>
        <a:bodyPr/>
        <a:lstStyle/>
        <a:p>
          <a:endParaRPr lang="en-IE"/>
        </a:p>
      </dgm:t>
    </dgm:pt>
    <dgm:pt modelId="{C4F982BE-CD82-47AF-B2A5-EDE5354D2E8D}">
      <dgm:prSet phldrT="[Text]" custT="1"/>
      <dgm:spPr>
        <a:solidFill>
          <a:srgbClr val="FDC529"/>
        </a:solidFill>
      </dgm:spPr>
      <dgm:t>
        <a:bodyPr/>
        <a:lstStyle/>
        <a:p>
          <a:r>
            <a:rPr lang="en-IE" sz="3200" b="1" dirty="0" smtClean="0"/>
            <a:t>Trainings (General and Specific)</a:t>
          </a:r>
          <a:endParaRPr lang="en-IE" sz="3200" b="1" dirty="0"/>
        </a:p>
      </dgm:t>
    </dgm:pt>
    <dgm:pt modelId="{C7B7A3AB-FF43-4CA2-8571-51FE15CDBC91}" type="parTrans" cxnId="{E1245B9E-0E82-4487-A816-9E7996155A3E}">
      <dgm:prSet/>
      <dgm:spPr/>
      <dgm:t>
        <a:bodyPr/>
        <a:lstStyle/>
        <a:p>
          <a:endParaRPr lang="en-IE"/>
        </a:p>
      </dgm:t>
    </dgm:pt>
    <dgm:pt modelId="{7AC3CC26-915C-44A7-8EDA-6181544F803A}" type="sibTrans" cxnId="{E1245B9E-0E82-4487-A816-9E7996155A3E}">
      <dgm:prSet/>
      <dgm:spPr/>
      <dgm:t>
        <a:bodyPr/>
        <a:lstStyle/>
        <a:p>
          <a:endParaRPr lang="en-IE"/>
        </a:p>
      </dgm:t>
    </dgm:pt>
    <dgm:pt modelId="{98898378-6191-4C1C-850F-22D74AB95941}" type="pres">
      <dgm:prSet presAssocID="{F66F4985-91D2-40DE-9CB9-50F7D37A997F}" presName="layout" presStyleCnt="0">
        <dgm:presLayoutVars>
          <dgm:chMax/>
          <dgm:chPref/>
          <dgm:dir/>
          <dgm:animOne val="branch"/>
          <dgm:animLvl val="lvl"/>
          <dgm:resizeHandles/>
        </dgm:presLayoutVars>
      </dgm:prSet>
      <dgm:spPr/>
      <dgm:t>
        <a:bodyPr/>
        <a:lstStyle/>
        <a:p>
          <a:endParaRPr lang="fr-BE"/>
        </a:p>
      </dgm:t>
    </dgm:pt>
    <dgm:pt modelId="{1FEA6607-B24D-4ABE-9553-55553B5F96A9}" type="pres">
      <dgm:prSet presAssocID="{E49B2FF6-4E48-4A1C-A1AB-2E356AFE2FCD}" presName="root" presStyleCnt="0">
        <dgm:presLayoutVars>
          <dgm:chMax/>
          <dgm:chPref val="4"/>
        </dgm:presLayoutVars>
      </dgm:prSet>
      <dgm:spPr/>
    </dgm:pt>
    <dgm:pt modelId="{19F39306-BE55-4049-A093-44D71FE6556C}" type="pres">
      <dgm:prSet presAssocID="{E49B2FF6-4E48-4A1C-A1AB-2E356AFE2FCD}" presName="rootComposite" presStyleCnt="0">
        <dgm:presLayoutVars/>
      </dgm:prSet>
      <dgm:spPr/>
    </dgm:pt>
    <dgm:pt modelId="{4F3C08B4-EE52-4BFA-AB7A-D5C665B87336}" type="pres">
      <dgm:prSet presAssocID="{E49B2FF6-4E48-4A1C-A1AB-2E356AFE2FCD}" presName="rootText" presStyleLbl="node0" presStyleIdx="0" presStyleCnt="1" custFlipHor="0" custScaleX="1752" custScaleY="5156" custLinFactNeighborX="56523" custLinFactNeighborY="-1743">
        <dgm:presLayoutVars>
          <dgm:chMax/>
          <dgm:chPref val="4"/>
        </dgm:presLayoutVars>
      </dgm:prSet>
      <dgm:spPr/>
      <dgm:t>
        <a:bodyPr/>
        <a:lstStyle/>
        <a:p>
          <a:endParaRPr lang="fr-BE"/>
        </a:p>
      </dgm:t>
    </dgm:pt>
    <dgm:pt modelId="{6A60577E-1235-490E-A231-3ED6DBFA4945}" type="pres">
      <dgm:prSet presAssocID="{E49B2FF6-4E48-4A1C-A1AB-2E356AFE2FCD}" presName="childShape" presStyleCnt="0">
        <dgm:presLayoutVars>
          <dgm:chMax val="0"/>
          <dgm:chPref val="0"/>
        </dgm:presLayoutVars>
      </dgm:prSet>
      <dgm:spPr/>
    </dgm:pt>
    <dgm:pt modelId="{D86B3EA2-6A1B-4FA5-85B4-99F1D9972EC8}" type="pres">
      <dgm:prSet presAssocID="{EF8A788F-0443-426B-90C4-E5701C75FBF3}" presName="childComposite" presStyleCnt="0">
        <dgm:presLayoutVars>
          <dgm:chMax val="0"/>
          <dgm:chPref val="0"/>
        </dgm:presLayoutVars>
      </dgm:prSet>
      <dgm:spPr/>
    </dgm:pt>
    <dgm:pt modelId="{35497AC2-344D-4C2F-AE3C-774AA6D1B148}" type="pres">
      <dgm:prSet presAssocID="{EF8A788F-0443-426B-90C4-E5701C75FBF3}" presName="Image" presStyleLbl="node1" presStyleIdx="0" presStyleCnt="4" custLinFactNeighborY="-420"/>
      <dgm:spPr>
        <a:solidFill>
          <a:srgbClr val="0059A1"/>
        </a:solidFill>
      </dgm:spPr>
    </dgm:pt>
    <dgm:pt modelId="{CCD68FE8-CE0F-45E2-BB71-066BC58D38CA}" type="pres">
      <dgm:prSet presAssocID="{EF8A788F-0443-426B-90C4-E5701C75FBF3}" presName="childText" presStyleLbl="lnNode1" presStyleIdx="0" presStyleCnt="4" custLinFactNeighborX="-664" custLinFactNeighborY="9360">
        <dgm:presLayoutVars>
          <dgm:chMax val="0"/>
          <dgm:chPref val="0"/>
          <dgm:bulletEnabled val="1"/>
        </dgm:presLayoutVars>
      </dgm:prSet>
      <dgm:spPr/>
      <dgm:t>
        <a:bodyPr/>
        <a:lstStyle/>
        <a:p>
          <a:endParaRPr lang="en-IE"/>
        </a:p>
      </dgm:t>
    </dgm:pt>
    <dgm:pt modelId="{36DA02C5-8309-453A-87D5-AAA662ABB554}" type="pres">
      <dgm:prSet presAssocID="{BEC08A4E-21B2-48A9-BE52-5EB45037CA5D}" presName="childComposite" presStyleCnt="0">
        <dgm:presLayoutVars>
          <dgm:chMax val="0"/>
          <dgm:chPref val="0"/>
        </dgm:presLayoutVars>
      </dgm:prSet>
      <dgm:spPr/>
    </dgm:pt>
    <dgm:pt modelId="{B142099A-BF8C-477C-9E00-883379CC7D28}" type="pres">
      <dgm:prSet presAssocID="{BEC08A4E-21B2-48A9-BE52-5EB45037CA5D}" presName="Image" presStyleLbl="node1" presStyleIdx="1" presStyleCnt="4"/>
      <dgm:spPr>
        <a:solidFill>
          <a:srgbClr val="0059A1"/>
        </a:solidFill>
      </dgm:spPr>
    </dgm:pt>
    <dgm:pt modelId="{4CC75962-AF72-4361-ABE9-53D08F98868C}" type="pres">
      <dgm:prSet presAssocID="{BEC08A4E-21B2-48A9-BE52-5EB45037CA5D}" presName="childText" presStyleLbl="lnNode1" presStyleIdx="1" presStyleCnt="4">
        <dgm:presLayoutVars>
          <dgm:chMax val="0"/>
          <dgm:chPref val="0"/>
          <dgm:bulletEnabled val="1"/>
        </dgm:presLayoutVars>
      </dgm:prSet>
      <dgm:spPr/>
      <dgm:t>
        <a:bodyPr/>
        <a:lstStyle/>
        <a:p>
          <a:endParaRPr lang="en-IE"/>
        </a:p>
      </dgm:t>
    </dgm:pt>
    <dgm:pt modelId="{A160044A-57B9-478A-8F76-2300E3834845}" type="pres">
      <dgm:prSet presAssocID="{C4F982BE-CD82-47AF-B2A5-EDE5354D2E8D}" presName="childComposite" presStyleCnt="0">
        <dgm:presLayoutVars>
          <dgm:chMax val="0"/>
          <dgm:chPref val="0"/>
        </dgm:presLayoutVars>
      </dgm:prSet>
      <dgm:spPr/>
    </dgm:pt>
    <dgm:pt modelId="{357725A5-BDE7-43BB-A975-53A8C9D72A1B}" type="pres">
      <dgm:prSet presAssocID="{C4F982BE-CD82-47AF-B2A5-EDE5354D2E8D}" presName="Image" presStyleLbl="node1" presStyleIdx="2" presStyleCnt="4"/>
      <dgm:spPr>
        <a:solidFill>
          <a:srgbClr val="0059A1"/>
        </a:solidFill>
      </dgm:spPr>
    </dgm:pt>
    <dgm:pt modelId="{A274587E-0FAE-43E0-B3CD-E75836C44EDA}" type="pres">
      <dgm:prSet presAssocID="{C4F982BE-CD82-47AF-B2A5-EDE5354D2E8D}" presName="childText" presStyleLbl="lnNode1" presStyleIdx="2" presStyleCnt="4" custLinFactNeighborX="412">
        <dgm:presLayoutVars>
          <dgm:chMax val="0"/>
          <dgm:chPref val="0"/>
          <dgm:bulletEnabled val="1"/>
        </dgm:presLayoutVars>
      </dgm:prSet>
      <dgm:spPr/>
      <dgm:t>
        <a:bodyPr/>
        <a:lstStyle/>
        <a:p>
          <a:endParaRPr lang="en-IE"/>
        </a:p>
      </dgm:t>
    </dgm:pt>
    <dgm:pt modelId="{B810B401-A86A-4153-85D9-D24D3DF53EEA}" type="pres">
      <dgm:prSet presAssocID="{83822CAA-B56F-415E-9C8B-11A81385C114}" presName="childComposite" presStyleCnt="0">
        <dgm:presLayoutVars>
          <dgm:chMax val="0"/>
          <dgm:chPref val="0"/>
        </dgm:presLayoutVars>
      </dgm:prSet>
      <dgm:spPr/>
    </dgm:pt>
    <dgm:pt modelId="{7688E6EE-5A9B-4B46-84DC-3D8B9F17ECDC}" type="pres">
      <dgm:prSet presAssocID="{83822CAA-B56F-415E-9C8B-11A81385C114}" presName="Image" presStyleLbl="node1" presStyleIdx="3" presStyleCnt="4"/>
      <dgm:spPr>
        <a:solidFill>
          <a:srgbClr val="0059A1"/>
        </a:solidFill>
      </dgm:spPr>
    </dgm:pt>
    <dgm:pt modelId="{EB1FAC39-3F25-4A97-B5DF-07F0B5D2884A}" type="pres">
      <dgm:prSet presAssocID="{83822CAA-B56F-415E-9C8B-11A81385C114}" presName="childText" presStyleLbl="lnNode1" presStyleIdx="3" presStyleCnt="4">
        <dgm:presLayoutVars>
          <dgm:chMax val="0"/>
          <dgm:chPref val="0"/>
          <dgm:bulletEnabled val="1"/>
        </dgm:presLayoutVars>
      </dgm:prSet>
      <dgm:spPr/>
      <dgm:t>
        <a:bodyPr/>
        <a:lstStyle/>
        <a:p>
          <a:endParaRPr lang="en-IE"/>
        </a:p>
      </dgm:t>
    </dgm:pt>
  </dgm:ptLst>
  <dgm:cxnLst>
    <dgm:cxn modelId="{E48B5C4E-47F8-4DEB-AEB6-A3F05DD0DD85}" srcId="{E49B2FF6-4E48-4A1C-A1AB-2E356AFE2FCD}" destId="{BEC08A4E-21B2-48A9-BE52-5EB45037CA5D}" srcOrd="1" destOrd="0" parTransId="{08364B40-9394-4627-A384-5C4F34A02E93}" sibTransId="{EF806970-74F6-493B-ACFE-557E92E694BC}"/>
    <dgm:cxn modelId="{27BE404D-6F60-4C57-A1A5-6ADFD90B947B}" srcId="{E49B2FF6-4E48-4A1C-A1AB-2E356AFE2FCD}" destId="{EF8A788F-0443-426B-90C4-E5701C75FBF3}" srcOrd="0" destOrd="0" parTransId="{1F6AABEE-5C50-4700-9B65-19168BCA8815}" sibTransId="{CB73D7AE-BD42-4F06-901B-84098499C124}"/>
    <dgm:cxn modelId="{1733B334-EC00-4B12-B895-665F0B2F003F}" type="presOf" srcId="{E49B2FF6-4E48-4A1C-A1AB-2E356AFE2FCD}" destId="{4F3C08B4-EE52-4BFA-AB7A-D5C665B87336}" srcOrd="0" destOrd="0" presId="urn:microsoft.com/office/officeart/2008/layout/PictureAccentList"/>
    <dgm:cxn modelId="{8247FCF6-FC38-41C8-BA86-81903B66CE57}" type="presOf" srcId="{83822CAA-B56F-415E-9C8B-11A81385C114}" destId="{EB1FAC39-3F25-4A97-B5DF-07F0B5D2884A}" srcOrd="0" destOrd="0" presId="urn:microsoft.com/office/officeart/2008/layout/PictureAccentList"/>
    <dgm:cxn modelId="{CE8A7C75-BEDC-4788-A1FC-013BAD452658}" type="presOf" srcId="{EF8A788F-0443-426B-90C4-E5701C75FBF3}" destId="{CCD68FE8-CE0F-45E2-BB71-066BC58D38CA}" srcOrd="0" destOrd="0" presId="urn:microsoft.com/office/officeart/2008/layout/PictureAccentList"/>
    <dgm:cxn modelId="{5ACE5D12-6116-4CF8-B2E7-05319754F92B}" srcId="{F66F4985-91D2-40DE-9CB9-50F7D37A997F}" destId="{E49B2FF6-4E48-4A1C-A1AB-2E356AFE2FCD}" srcOrd="0" destOrd="0" parTransId="{46A0977C-A19C-494D-BD1C-422894222EED}" sibTransId="{C0D3A4BB-A342-4EFE-A5B3-EB7C22BD0834}"/>
    <dgm:cxn modelId="{2CC16E26-699B-4E10-AE04-989C05B83338}" srcId="{E49B2FF6-4E48-4A1C-A1AB-2E356AFE2FCD}" destId="{83822CAA-B56F-415E-9C8B-11A81385C114}" srcOrd="3" destOrd="0" parTransId="{54A26DF6-AF39-430F-822B-802C28225F45}" sibTransId="{78355806-02A6-4C4B-BD9A-B359508657F7}"/>
    <dgm:cxn modelId="{C5D35D54-575C-4FB0-80B6-BDF0E4D3BF3C}" type="presOf" srcId="{F66F4985-91D2-40DE-9CB9-50F7D37A997F}" destId="{98898378-6191-4C1C-850F-22D74AB95941}" srcOrd="0" destOrd="0" presId="urn:microsoft.com/office/officeart/2008/layout/PictureAccentList"/>
    <dgm:cxn modelId="{4500BD0F-0B09-48F3-A74D-72E78626E8DE}" type="presOf" srcId="{BEC08A4E-21B2-48A9-BE52-5EB45037CA5D}" destId="{4CC75962-AF72-4361-ABE9-53D08F98868C}" srcOrd="0" destOrd="0" presId="urn:microsoft.com/office/officeart/2008/layout/PictureAccentList"/>
    <dgm:cxn modelId="{E1245B9E-0E82-4487-A816-9E7996155A3E}" srcId="{E49B2FF6-4E48-4A1C-A1AB-2E356AFE2FCD}" destId="{C4F982BE-CD82-47AF-B2A5-EDE5354D2E8D}" srcOrd="2" destOrd="0" parTransId="{C7B7A3AB-FF43-4CA2-8571-51FE15CDBC91}" sibTransId="{7AC3CC26-915C-44A7-8EDA-6181544F803A}"/>
    <dgm:cxn modelId="{EC4E62DF-C3E9-4F84-A073-9D578DAE6815}" type="presOf" srcId="{C4F982BE-CD82-47AF-B2A5-EDE5354D2E8D}" destId="{A274587E-0FAE-43E0-B3CD-E75836C44EDA}" srcOrd="0" destOrd="0" presId="urn:microsoft.com/office/officeart/2008/layout/PictureAccentList"/>
    <dgm:cxn modelId="{00AD95FD-D884-4CE5-BA50-B3E0274B040E}" type="presParOf" srcId="{98898378-6191-4C1C-850F-22D74AB95941}" destId="{1FEA6607-B24D-4ABE-9553-55553B5F96A9}" srcOrd="0" destOrd="0" presId="urn:microsoft.com/office/officeart/2008/layout/PictureAccentList"/>
    <dgm:cxn modelId="{4508022E-7D00-4590-918A-354859A6B678}" type="presParOf" srcId="{1FEA6607-B24D-4ABE-9553-55553B5F96A9}" destId="{19F39306-BE55-4049-A093-44D71FE6556C}" srcOrd="0" destOrd="0" presId="urn:microsoft.com/office/officeart/2008/layout/PictureAccentList"/>
    <dgm:cxn modelId="{E69A92A0-C2DD-42D7-9D81-0E6989A8366E}" type="presParOf" srcId="{19F39306-BE55-4049-A093-44D71FE6556C}" destId="{4F3C08B4-EE52-4BFA-AB7A-D5C665B87336}" srcOrd="0" destOrd="0" presId="urn:microsoft.com/office/officeart/2008/layout/PictureAccentList"/>
    <dgm:cxn modelId="{0D76A12A-B30C-4E21-91D6-B31345238845}" type="presParOf" srcId="{1FEA6607-B24D-4ABE-9553-55553B5F96A9}" destId="{6A60577E-1235-490E-A231-3ED6DBFA4945}" srcOrd="1" destOrd="0" presId="urn:microsoft.com/office/officeart/2008/layout/PictureAccentList"/>
    <dgm:cxn modelId="{D64B2700-EABE-4136-8C26-4B91EB428CB0}" type="presParOf" srcId="{6A60577E-1235-490E-A231-3ED6DBFA4945}" destId="{D86B3EA2-6A1B-4FA5-85B4-99F1D9972EC8}" srcOrd="0" destOrd="0" presId="urn:microsoft.com/office/officeart/2008/layout/PictureAccentList"/>
    <dgm:cxn modelId="{195F974D-16BE-424B-BF07-2EA2D60ABC8F}" type="presParOf" srcId="{D86B3EA2-6A1B-4FA5-85B4-99F1D9972EC8}" destId="{35497AC2-344D-4C2F-AE3C-774AA6D1B148}" srcOrd="0" destOrd="0" presId="urn:microsoft.com/office/officeart/2008/layout/PictureAccentList"/>
    <dgm:cxn modelId="{CA7EDD81-9023-4B06-84BF-480EB3F27723}" type="presParOf" srcId="{D86B3EA2-6A1B-4FA5-85B4-99F1D9972EC8}" destId="{CCD68FE8-CE0F-45E2-BB71-066BC58D38CA}" srcOrd="1" destOrd="0" presId="urn:microsoft.com/office/officeart/2008/layout/PictureAccentList"/>
    <dgm:cxn modelId="{123C26E8-ED66-4549-83EE-214852E725DC}" type="presParOf" srcId="{6A60577E-1235-490E-A231-3ED6DBFA4945}" destId="{36DA02C5-8309-453A-87D5-AAA662ABB554}" srcOrd="1" destOrd="0" presId="urn:microsoft.com/office/officeart/2008/layout/PictureAccentList"/>
    <dgm:cxn modelId="{6D3D9990-B816-4299-9FB2-9D17E817EEDE}" type="presParOf" srcId="{36DA02C5-8309-453A-87D5-AAA662ABB554}" destId="{B142099A-BF8C-477C-9E00-883379CC7D28}" srcOrd="0" destOrd="0" presId="urn:microsoft.com/office/officeart/2008/layout/PictureAccentList"/>
    <dgm:cxn modelId="{76D1FA5A-150E-4DAA-B5C0-FF771C706006}" type="presParOf" srcId="{36DA02C5-8309-453A-87D5-AAA662ABB554}" destId="{4CC75962-AF72-4361-ABE9-53D08F98868C}" srcOrd="1" destOrd="0" presId="urn:microsoft.com/office/officeart/2008/layout/PictureAccentList"/>
    <dgm:cxn modelId="{BBA82DBF-9297-498B-BA8F-310D6BEAE808}" type="presParOf" srcId="{6A60577E-1235-490E-A231-3ED6DBFA4945}" destId="{A160044A-57B9-478A-8F76-2300E3834845}" srcOrd="2" destOrd="0" presId="urn:microsoft.com/office/officeart/2008/layout/PictureAccentList"/>
    <dgm:cxn modelId="{EEBC82F9-51EB-4D68-B373-C9C0DA5FDE45}" type="presParOf" srcId="{A160044A-57B9-478A-8F76-2300E3834845}" destId="{357725A5-BDE7-43BB-A975-53A8C9D72A1B}" srcOrd="0" destOrd="0" presId="urn:microsoft.com/office/officeart/2008/layout/PictureAccentList"/>
    <dgm:cxn modelId="{9BDFF385-B2DD-4AF9-B2C4-1B1F610FE724}" type="presParOf" srcId="{A160044A-57B9-478A-8F76-2300E3834845}" destId="{A274587E-0FAE-43E0-B3CD-E75836C44EDA}" srcOrd="1" destOrd="0" presId="urn:microsoft.com/office/officeart/2008/layout/PictureAccentList"/>
    <dgm:cxn modelId="{E8040C71-15E1-4494-8D27-5470B4C8CB67}" type="presParOf" srcId="{6A60577E-1235-490E-A231-3ED6DBFA4945}" destId="{B810B401-A86A-4153-85D9-D24D3DF53EEA}" srcOrd="3" destOrd="0" presId="urn:microsoft.com/office/officeart/2008/layout/PictureAccentList"/>
    <dgm:cxn modelId="{10F41A31-DFFA-4453-AB66-00E5453CC1BA}" type="presParOf" srcId="{B810B401-A86A-4153-85D9-D24D3DF53EEA}" destId="{7688E6EE-5A9B-4B46-84DC-3D8B9F17ECDC}" srcOrd="0" destOrd="0" presId="urn:microsoft.com/office/officeart/2008/layout/PictureAccentList"/>
    <dgm:cxn modelId="{AC23DFCF-87A2-44CF-AA4B-34947D845B54}" type="presParOf" srcId="{B810B401-A86A-4153-85D9-D24D3DF53EEA}" destId="{EB1FAC39-3F25-4A97-B5DF-07F0B5D2884A}"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87D3C-D0CB-47F5-8A48-D28B1B274F06}">
      <dsp:nvSpPr>
        <dsp:cNvPr id="0" name=""/>
        <dsp:cNvSpPr/>
      </dsp:nvSpPr>
      <dsp:spPr>
        <a:xfrm>
          <a:off x="1633409" y="31890"/>
          <a:ext cx="9512554" cy="976657"/>
        </a:xfrm>
        <a:prstGeom prst="roundRect">
          <a:avLst>
            <a:gd name="adj" fmla="val 1000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IE" sz="3200" b="1" kern="1200" dirty="0" smtClean="0"/>
            <a:t>Unaware of the benefits brought by standardisation</a:t>
          </a:r>
          <a:endParaRPr lang="en-IE" sz="3200" b="1" kern="1200" dirty="0"/>
        </a:p>
      </dsp:txBody>
      <dsp:txXfrm>
        <a:off x="1662014" y="60495"/>
        <a:ext cx="9455344" cy="919447"/>
      </dsp:txXfrm>
    </dsp:sp>
    <dsp:sp modelId="{B142099A-BF8C-477C-9E00-883379CC7D28}">
      <dsp:nvSpPr>
        <dsp:cNvPr id="0" name=""/>
        <dsp:cNvSpPr/>
      </dsp:nvSpPr>
      <dsp:spPr>
        <a:xfrm>
          <a:off x="559797" y="1154079"/>
          <a:ext cx="976657" cy="97665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C75962-AF72-4361-ABE9-53D08F98868C}">
      <dsp:nvSpPr>
        <dsp:cNvPr id="0" name=""/>
        <dsp:cNvSpPr/>
      </dsp:nvSpPr>
      <dsp:spPr>
        <a:xfrm>
          <a:off x="1633038" y="1141734"/>
          <a:ext cx="9543769" cy="97665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Lack of knowledge of the standardisation process</a:t>
          </a:r>
          <a:endParaRPr lang="en-IE" sz="3200" b="1" kern="1200" dirty="0"/>
        </a:p>
      </dsp:txBody>
      <dsp:txXfrm>
        <a:off x="1680723" y="1189419"/>
        <a:ext cx="9448399" cy="881287"/>
      </dsp:txXfrm>
    </dsp:sp>
    <dsp:sp modelId="{357725A5-BDE7-43BB-A975-53A8C9D72A1B}">
      <dsp:nvSpPr>
        <dsp:cNvPr id="0" name=""/>
        <dsp:cNvSpPr/>
      </dsp:nvSpPr>
      <dsp:spPr>
        <a:xfrm>
          <a:off x="559797" y="2247935"/>
          <a:ext cx="976657" cy="97665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74587E-0FAE-43E0-B3CD-E75836C44EDA}">
      <dsp:nvSpPr>
        <dsp:cNvPr id="0" name=""/>
        <dsp:cNvSpPr/>
      </dsp:nvSpPr>
      <dsp:spPr>
        <a:xfrm>
          <a:off x="1595053" y="2247935"/>
          <a:ext cx="9543769" cy="97665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Underrepresentation in standardisation</a:t>
          </a:r>
          <a:endParaRPr lang="en-IE" sz="3200" b="1" kern="1200" dirty="0"/>
        </a:p>
      </dsp:txBody>
      <dsp:txXfrm>
        <a:off x="1642738" y="2295620"/>
        <a:ext cx="9448399" cy="881287"/>
      </dsp:txXfrm>
    </dsp:sp>
    <dsp:sp modelId="{7688E6EE-5A9B-4B46-84DC-3D8B9F17ECDC}">
      <dsp:nvSpPr>
        <dsp:cNvPr id="0" name=""/>
        <dsp:cNvSpPr/>
      </dsp:nvSpPr>
      <dsp:spPr>
        <a:xfrm>
          <a:off x="559797" y="3341791"/>
          <a:ext cx="976657" cy="97665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1FAC39-3F25-4A97-B5DF-07F0B5D2884A}">
      <dsp:nvSpPr>
        <dsp:cNvPr id="0" name=""/>
        <dsp:cNvSpPr/>
      </dsp:nvSpPr>
      <dsp:spPr>
        <a:xfrm>
          <a:off x="1595053" y="3341791"/>
          <a:ext cx="9543769" cy="97665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Technical complexity</a:t>
          </a:r>
          <a:endParaRPr lang="en-IE" sz="3200" b="1" kern="1200" dirty="0"/>
        </a:p>
      </dsp:txBody>
      <dsp:txXfrm>
        <a:off x="1642738" y="3389476"/>
        <a:ext cx="9448399" cy="881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08B4-EE52-4BFA-AB7A-D5C665B87336}">
      <dsp:nvSpPr>
        <dsp:cNvPr id="0" name=""/>
        <dsp:cNvSpPr/>
      </dsp:nvSpPr>
      <dsp:spPr>
        <a:xfrm>
          <a:off x="11813125" y="523748"/>
          <a:ext cx="858307" cy="821452"/>
        </a:xfrm>
        <a:prstGeom prst="roundRect">
          <a:avLst>
            <a:gd name="adj" fmla="val 10000"/>
          </a:avLst>
        </a:prstGeom>
        <a:solidFill>
          <a:srgbClr val="FFAE2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E" sz="1400" kern="1200" dirty="0" smtClean="0"/>
            <a:t>Small Business Standards</a:t>
          </a:r>
          <a:endParaRPr lang="en-IE" sz="1400" kern="1200" dirty="0"/>
        </a:p>
      </dsp:txBody>
      <dsp:txXfrm>
        <a:off x="11837185" y="547808"/>
        <a:ext cx="810187" cy="773332"/>
      </dsp:txXfrm>
    </dsp:sp>
    <dsp:sp modelId="{35497AC2-344D-4C2F-AE3C-774AA6D1B148}">
      <dsp:nvSpPr>
        <dsp:cNvPr id="0" name=""/>
        <dsp:cNvSpPr/>
      </dsp:nvSpPr>
      <dsp:spPr>
        <a:xfrm>
          <a:off x="2844948" y="1006557"/>
          <a:ext cx="821452" cy="821452"/>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D68FE8-CE0F-45E2-BB71-066BC58D38CA}">
      <dsp:nvSpPr>
        <dsp:cNvPr id="0" name=""/>
        <dsp:cNvSpPr/>
      </dsp:nvSpPr>
      <dsp:spPr>
        <a:xfrm>
          <a:off x="3725353" y="975637"/>
          <a:ext cx="7378249" cy="897420"/>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EU Regulation 1025/2012</a:t>
          </a:r>
          <a:endParaRPr lang="en-IE" sz="3200" b="1" kern="1200" dirty="0"/>
        </a:p>
      </dsp:txBody>
      <dsp:txXfrm>
        <a:off x="3769169" y="1019453"/>
        <a:ext cx="7290617" cy="809788"/>
      </dsp:txXfrm>
    </dsp:sp>
    <dsp:sp modelId="{B142099A-BF8C-477C-9E00-883379CC7D28}">
      <dsp:nvSpPr>
        <dsp:cNvPr id="0" name=""/>
        <dsp:cNvSpPr/>
      </dsp:nvSpPr>
      <dsp:spPr>
        <a:xfrm>
          <a:off x="2844948" y="1968018"/>
          <a:ext cx="821452" cy="821452"/>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C75962-AF72-4361-ABE9-53D08F98868C}">
      <dsp:nvSpPr>
        <dsp:cNvPr id="0" name=""/>
        <dsp:cNvSpPr/>
      </dsp:nvSpPr>
      <dsp:spPr>
        <a:xfrm>
          <a:off x="3715688" y="1968018"/>
          <a:ext cx="7378249" cy="821452"/>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Annex III Organisation</a:t>
          </a:r>
          <a:endParaRPr lang="en-IE" sz="3200" b="1" kern="1200" dirty="0"/>
        </a:p>
      </dsp:txBody>
      <dsp:txXfrm>
        <a:off x="3755795" y="2008125"/>
        <a:ext cx="7298035" cy="741238"/>
      </dsp:txXfrm>
    </dsp:sp>
    <dsp:sp modelId="{357725A5-BDE7-43BB-A975-53A8C9D72A1B}">
      <dsp:nvSpPr>
        <dsp:cNvPr id="0" name=""/>
        <dsp:cNvSpPr/>
      </dsp:nvSpPr>
      <dsp:spPr>
        <a:xfrm>
          <a:off x="2844948" y="2888045"/>
          <a:ext cx="821452" cy="821452"/>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74587E-0FAE-43E0-B3CD-E75836C44EDA}">
      <dsp:nvSpPr>
        <dsp:cNvPr id="0" name=""/>
        <dsp:cNvSpPr/>
      </dsp:nvSpPr>
      <dsp:spPr>
        <a:xfrm>
          <a:off x="3715688" y="2888045"/>
          <a:ext cx="7378249" cy="821452"/>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Mandate to represent SMEs in the ESS</a:t>
          </a:r>
          <a:endParaRPr lang="en-IE" sz="3200" b="1" kern="1200" dirty="0"/>
        </a:p>
      </dsp:txBody>
      <dsp:txXfrm>
        <a:off x="3755795" y="2928152"/>
        <a:ext cx="7298035" cy="741238"/>
      </dsp:txXfrm>
    </dsp:sp>
    <dsp:sp modelId="{7688E6EE-5A9B-4B46-84DC-3D8B9F17ECDC}">
      <dsp:nvSpPr>
        <dsp:cNvPr id="0" name=""/>
        <dsp:cNvSpPr/>
      </dsp:nvSpPr>
      <dsp:spPr>
        <a:xfrm>
          <a:off x="2844948" y="3808072"/>
          <a:ext cx="821452" cy="821452"/>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1FAC39-3F25-4A97-B5DF-07F0B5D2884A}">
      <dsp:nvSpPr>
        <dsp:cNvPr id="0" name=""/>
        <dsp:cNvSpPr/>
      </dsp:nvSpPr>
      <dsp:spPr>
        <a:xfrm>
          <a:off x="3715688" y="3808072"/>
          <a:ext cx="7378249" cy="821452"/>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22 Member Organisations – 14 million SMEs</a:t>
          </a:r>
          <a:endParaRPr lang="en-IE" sz="3200" b="1" kern="1200" dirty="0"/>
        </a:p>
      </dsp:txBody>
      <dsp:txXfrm>
        <a:off x="3755795" y="3848179"/>
        <a:ext cx="7298035" cy="741238"/>
      </dsp:txXfrm>
    </dsp:sp>
    <dsp:sp modelId="{315EF551-A753-408D-B0F6-1523E39D4EB4}">
      <dsp:nvSpPr>
        <dsp:cNvPr id="0" name=""/>
        <dsp:cNvSpPr/>
      </dsp:nvSpPr>
      <dsp:spPr>
        <a:xfrm>
          <a:off x="2844948" y="4728099"/>
          <a:ext cx="821452" cy="821452"/>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00B948-6ECC-464F-9E8A-7B396C7FDEE3}">
      <dsp:nvSpPr>
        <dsp:cNvPr id="0" name=""/>
        <dsp:cNvSpPr/>
      </dsp:nvSpPr>
      <dsp:spPr>
        <a:xfrm>
          <a:off x="3715688" y="4728099"/>
          <a:ext cx="7378249" cy="821452"/>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Activities based on work programmes financed by the EC</a:t>
          </a:r>
          <a:endParaRPr lang="en-IE" sz="3200" b="1" kern="1200" dirty="0"/>
        </a:p>
      </dsp:txBody>
      <dsp:txXfrm>
        <a:off x="3755795" y="4768206"/>
        <a:ext cx="7298035" cy="741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3E074-B4EB-4A7E-84EF-AD54B01BF0C1}">
      <dsp:nvSpPr>
        <dsp:cNvPr id="0" name=""/>
        <dsp:cNvSpPr/>
      </dsp:nvSpPr>
      <dsp:spPr>
        <a:xfrm>
          <a:off x="297718" y="275947"/>
          <a:ext cx="2296125" cy="7175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6013"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t>TCs/WGs</a:t>
          </a:r>
          <a:endParaRPr lang="en-GB" sz="2000" kern="1200" dirty="0"/>
        </a:p>
      </dsp:txBody>
      <dsp:txXfrm>
        <a:off x="297718" y="275947"/>
        <a:ext cx="2296125" cy="717539"/>
      </dsp:txXfrm>
    </dsp:sp>
    <dsp:sp modelId="{9DA377FF-5DD9-47A4-92E9-0A6AA67E0A4F}">
      <dsp:nvSpPr>
        <dsp:cNvPr id="0" name=""/>
        <dsp:cNvSpPr/>
      </dsp:nvSpPr>
      <dsp:spPr>
        <a:xfrm>
          <a:off x="202046" y="172302"/>
          <a:ext cx="502277" cy="753416"/>
        </a:xfrm>
        <a:prstGeom prst="rect">
          <a:avLst/>
        </a:prstGeom>
        <a:solidFill>
          <a:srgbClr val="FFAE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7DC81-3B28-4729-82C7-9476DD9CE75E}">
      <dsp:nvSpPr>
        <dsp:cNvPr id="0" name=""/>
        <dsp:cNvSpPr/>
      </dsp:nvSpPr>
      <dsp:spPr>
        <a:xfrm>
          <a:off x="297718" y="1179249"/>
          <a:ext cx="2296125" cy="7175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6013"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t>Expert coordination</a:t>
          </a:r>
          <a:endParaRPr lang="en-GB" sz="2000" kern="1200" dirty="0"/>
        </a:p>
      </dsp:txBody>
      <dsp:txXfrm>
        <a:off x="297718" y="1179249"/>
        <a:ext cx="2296125" cy="717539"/>
      </dsp:txXfrm>
    </dsp:sp>
    <dsp:sp modelId="{AB610A7D-9AE4-4A97-9A9A-D40512C7039B}">
      <dsp:nvSpPr>
        <dsp:cNvPr id="0" name=""/>
        <dsp:cNvSpPr/>
      </dsp:nvSpPr>
      <dsp:spPr>
        <a:xfrm>
          <a:off x="202046" y="1075604"/>
          <a:ext cx="502277" cy="75341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00841-959F-4005-B8D2-177B0E528C28}">
      <dsp:nvSpPr>
        <dsp:cNvPr id="0" name=""/>
        <dsp:cNvSpPr/>
      </dsp:nvSpPr>
      <dsp:spPr>
        <a:xfrm>
          <a:off x="297718" y="2082551"/>
          <a:ext cx="2296125" cy="7175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6013" tIns="76200" rIns="76200" bIns="76200" numCol="1" spcCol="1270" anchor="ctr" anchorCtr="0">
          <a:noAutofit/>
        </a:bodyPr>
        <a:lstStyle/>
        <a:p>
          <a:pPr lvl="0" algn="l" defTabSz="889000">
            <a:lnSpc>
              <a:spcPct val="90000"/>
            </a:lnSpc>
            <a:spcBef>
              <a:spcPct val="0"/>
            </a:spcBef>
            <a:spcAft>
              <a:spcPct val="35000"/>
            </a:spcAft>
          </a:pPr>
          <a:r>
            <a:rPr lang="en-IE" sz="2000" kern="1200" dirty="0" smtClean="0"/>
            <a:t>Technical news</a:t>
          </a:r>
          <a:endParaRPr lang="en-GB" sz="2000" kern="1200" dirty="0"/>
        </a:p>
      </dsp:txBody>
      <dsp:txXfrm>
        <a:off x="297718" y="2082551"/>
        <a:ext cx="2296125" cy="717539"/>
      </dsp:txXfrm>
    </dsp:sp>
    <dsp:sp modelId="{8F433808-BE91-4585-8961-6E57AE2D1AE1}">
      <dsp:nvSpPr>
        <dsp:cNvPr id="0" name=""/>
        <dsp:cNvSpPr/>
      </dsp:nvSpPr>
      <dsp:spPr>
        <a:xfrm>
          <a:off x="202046" y="1978906"/>
          <a:ext cx="502277" cy="75341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3E074-B4EB-4A7E-84EF-AD54B01BF0C1}">
      <dsp:nvSpPr>
        <dsp:cNvPr id="0" name=""/>
        <dsp:cNvSpPr/>
      </dsp:nvSpPr>
      <dsp:spPr>
        <a:xfrm>
          <a:off x="287087" y="122135"/>
          <a:ext cx="2296125" cy="7175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6013" tIns="60960" rIns="60960" bIns="60960" numCol="1" spcCol="1270" anchor="ctr" anchorCtr="0">
          <a:noAutofit/>
        </a:bodyPr>
        <a:lstStyle/>
        <a:p>
          <a:pPr lvl="0" algn="l" defTabSz="711200">
            <a:lnSpc>
              <a:spcPct val="90000"/>
            </a:lnSpc>
            <a:spcBef>
              <a:spcPct val="0"/>
            </a:spcBef>
            <a:spcAft>
              <a:spcPct val="35000"/>
            </a:spcAft>
          </a:pPr>
          <a:r>
            <a:rPr lang="en-IE" sz="1600" kern="1200" dirty="0" smtClean="0"/>
            <a:t>Presence in ESOs managing bodies</a:t>
          </a:r>
          <a:endParaRPr lang="en-GB" sz="1600" kern="1200" dirty="0"/>
        </a:p>
      </dsp:txBody>
      <dsp:txXfrm>
        <a:off x="287087" y="122135"/>
        <a:ext cx="2296125" cy="717539"/>
      </dsp:txXfrm>
    </dsp:sp>
    <dsp:sp modelId="{9DA377FF-5DD9-47A4-92E9-0A6AA67E0A4F}">
      <dsp:nvSpPr>
        <dsp:cNvPr id="0" name=""/>
        <dsp:cNvSpPr/>
      </dsp:nvSpPr>
      <dsp:spPr>
        <a:xfrm>
          <a:off x="202046" y="172302"/>
          <a:ext cx="502277" cy="753416"/>
        </a:xfrm>
        <a:prstGeom prst="rect">
          <a:avLst/>
        </a:prstGeom>
        <a:solidFill>
          <a:srgbClr val="FFAE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7DC81-3B28-4729-82C7-9476DD9CE75E}">
      <dsp:nvSpPr>
        <dsp:cNvPr id="0" name=""/>
        <dsp:cNvSpPr/>
      </dsp:nvSpPr>
      <dsp:spPr>
        <a:xfrm>
          <a:off x="271221" y="997525"/>
          <a:ext cx="2296125" cy="7175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6013" tIns="60960" rIns="60960" bIns="60960" numCol="1" spcCol="1270" anchor="ctr" anchorCtr="0">
          <a:noAutofit/>
        </a:bodyPr>
        <a:lstStyle/>
        <a:p>
          <a:pPr lvl="0" algn="l" defTabSz="711200">
            <a:lnSpc>
              <a:spcPct val="90000"/>
            </a:lnSpc>
            <a:spcBef>
              <a:spcPct val="0"/>
            </a:spcBef>
            <a:spcAft>
              <a:spcPct val="35000"/>
            </a:spcAft>
          </a:pPr>
          <a:r>
            <a:rPr lang="en-IE" sz="1600" kern="1200" dirty="0" smtClean="0"/>
            <a:t>Contribution to policy initiatives (JIS)</a:t>
          </a:r>
          <a:endParaRPr lang="en-GB" sz="1600" kern="1200" dirty="0"/>
        </a:p>
      </dsp:txBody>
      <dsp:txXfrm>
        <a:off x="271221" y="997525"/>
        <a:ext cx="2296125" cy="717539"/>
      </dsp:txXfrm>
    </dsp:sp>
    <dsp:sp modelId="{AB610A7D-9AE4-4A97-9A9A-D40512C7039B}">
      <dsp:nvSpPr>
        <dsp:cNvPr id="0" name=""/>
        <dsp:cNvSpPr/>
      </dsp:nvSpPr>
      <dsp:spPr>
        <a:xfrm>
          <a:off x="202046" y="1075604"/>
          <a:ext cx="502277" cy="75341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00841-959F-4005-B8D2-177B0E528C28}">
      <dsp:nvSpPr>
        <dsp:cNvPr id="0" name=""/>
        <dsp:cNvSpPr/>
      </dsp:nvSpPr>
      <dsp:spPr>
        <a:xfrm>
          <a:off x="295147" y="1946233"/>
          <a:ext cx="2296125" cy="71753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86013" tIns="60960" rIns="60960" bIns="60960" numCol="1" spcCol="1270" anchor="ctr" anchorCtr="0">
          <a:noAutofit/>
        </a:bodyPr>
        <a:lstStyle/>
        <a:p>
          <a:pPr lvl="0" algn="l" defTabSz="711200">
            <a:lnSpc>
              <a:spcPct val="90000"/>
            </a:lnSpc>
            <a:spcBef>
              <a:spcPct val="0"/>
            </a:spcBef>
            <a:spcAft>
              <a:spcPct val="35000"/>
            </a:spcAft>
          </a:pPr>
          <a:r>
            <a:rPr lang="en-IE" sz="1600" kern="1200" dirty="0" err="1" smtClean="0"/>
            <a:t>CoS</a:t>
          </a:r>
          <a:r>
            <a:rPr lang="en-IE" sz="1600" kern="1200" dirty="0" smtClean="0"/>
            <a:t> and SME WG</a:t>
          </a:r>
          <a:endParaRPr lang="en-GB" sz="1600" kern="1200" dirty="0"/>
        </a:p>
      </dsp:txBody>
      <dsp:txXfrm>
        <a:off x="295147" y="1946233"/>
        <a:ext cx="2296125" cy="717539"/>
      </dsp:txXfrm>
    </dsp:sp>
    <dsp:sp modelId="{8F433808-BE91-4585-8961-6E57AE2D1AE1}">
      <dsp:nvSpPr>
        <dsp:cNvPr id="0" name=""/>
        <dsp:cNvSpPr/>
      </dsp:nvSpPr>
      <dsp:spPr>
        <a:xfrm>
          <a:off x="202046" y="1978906"/>
          <a:ext cx="502277" cy="75341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08B4-EE52-4BFA-AB7A-D5C665B87336}">
      <dsp:nvSpPr>
        <dsp:cNvPr id="0" name=""/>
        <dsp:cNvSpPr/>
      </dsp:nvSpPr>
      <dsp:spPr>
        <a:xfrm>
          <a:off x="11928460" y="0"/>
          <a:ext cx="184868" cy="50367"/>
        </a:xfrm>
        <a:prstGeom prst="roundRect">
          <a:avLst>
            <a:gd name="adj" fmla="val 10000"/>
          </a:avLst>
        </a:prstGeom>
        <a:solidFill>
          <a:srgbClr val="FFAE2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en-IE" sz="500" kern="1200" dirty="0" smtClean="0"/>
            <a:t>Representing SMEs in the ESS</a:t>
          </a:r>
          <a:endParaRPr lang="en-IE" sz="500" kern="1200" dirty="0"/>
        </a:p>
      </dsp:txBody>
      <dsp:txXfrm>
        <a:off x="11929935" y="1475"/>
        <a:ext cx="181918" cy="47417"/>
      </dsp:txXfrm>
    </dsp:sp>
    <dsp:sp modelId="{35497AC2-344D-4C2F-AE3C-774AA6D1B148}">
      <dsp:nvSpPr>
        <dsp:cNvPr id="0" name=""/>
        <dsp:cNvSpPr/>
      </dsp:nvSpPr>
      <dsp:spPr>
        <a:xfrm>
          <a:off x="780742" y="222280"/>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D68FE8-CE0F-45E2-BB71-066BC58D38CA}">
      <dsp:nvSpPr>
        <dsp:cNvPr id="0" name=""/>
        <dsp:cNvSpPr/>
      </dsp:nvSpPr>
      <dsp:spPr>
        <a:xfrm>
          <a:off x="1795285" y="279749"/>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SBS presence in TCs/WGs - ISO (9), IEC (1), CEN (37), CENELEC (1), ETSI (4)</a:t>
          </a:r>
          <a:endParaRPr lang="en-IE" sz="3200" b="1" kern="1200" dirty="0"/>
        </a:p>
      </dsp:txBody>
      <dsp:txXfrm>
        <a:off x="1842980" y="327444"/>
        <a:ext cx="9420985" cy="881477"/>
      </dsp:txXfrm>
    </dsp:sp>
    <dsp:sp modelId="{B142099A-BF8C-477C-9E00-883379CC7D28}">
      <dsp:nvSpPr>
        <dsp:cNvPr id="0" name=""/>
        <dsp:cNvSpPr/>
      </dsp:nvSpPr>
      <dsp:spPr>
        <a:xfrm>
          <a:off x="780742" y="1320474"/>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C75962-AF72-4361-ABE9-53D08F98868C}">
      <dsp:nvSpPr>
        <dsp:cNvPr id="0" name=""/>
        <dsp:cNvSpPr/>
      </dsp:nvSpPr>
      <dsp:spPr>
        <a:xfrm>
          <a:off x="1816221" y="1320474"/>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E" sz="2400" kern="1200" dirty="0" smtClean="0"/>
            <a:t> </a:t>
          </a:r>
          <a:r>
            <a:rPr lang="en-IE" sz="2400" b="1" kern="1200" dirty="0" smtClean="0"/>
            <a:t>Cosmetics, Lifts, Wood, Furniture, Construction, Machinery, Textiles &amp; Footwear, Road Vehicles, Doors &amp; Windows</a:t>
          </a:r>
          <a:endParaRPr lang="en-IE" sz="2400" b="1" kern="1200" dirty="0"/>
        </a:p>
      </dsp:txBody>
      <dsp:txXfrm>
        <a:off x="1863916" y="1368169"/>
        <a:ext cx="9420985" cy="881477"/>
      </dsp:txXfrm>
    </dsp:sp>
    <dsp:sp modelId="{357725A5-BDE7-43BB-A975-53A8C9D72A1B}">
      <dsp:nvSpPr>
        <dsp:cNvPr id="0" name=""/>
        <dsp:cNvSpPr/>
      </dsp:nvSpPr>
      <dsp:spPr>
        <a:xfrm>
          <a:off x="780742" y="2414565"/>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74587E-0FAE-43E0-B3CD-E75836C44EDA}">
      <dsp:nvSpPr>
        <dsp:cNvPr id="0" name=""/>
        <dsp:cNvSpPr/>
      </dsp:nvSpPr>
      <dsp:spPr>
        <a:xfrm>
          <a:off x="1816221" y="2414565"/>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E" sz="2400" b="1" kern="1200" dirty="0" smtClean="0"/>
            <a:t>Insulation Material, Cultural Property, Electrical Installations, Occupational Health and Safety, Welding, Tourism, Pyrotechnic</a:t>
          </a:r>
          <a:endParaRPr lang="en-IE" sz="2400" b="1" kern="1200" dirty="0"/>
        </a:p>
      </dsp:txBody>
      <dsp:txXfrm>
        <a:off x="1863916" y="2462260"/>
        <a:ext cx="9420985" cy="881477"/>
      </dsp:txXfrm>
    </dsp:sp>
    <dsp:sp modelId="{7688E6EE-5A9B-4B46-84DC-3D8B9F17ECDC}">
      <dsp:nvSpPr>
        <dsp:cNvPr id="0" name=""/>
        <dsp:cNvSpPr/>
      </dsp:nvSpPr>
      <dsp:spPr>
        <a:xfrm>
          <a:off x="780742" y="3508656"/>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1FAC39-3F25-4A97-B5DF-07F0B5D2884A}">
      <dsp:nvSpPr>
        <dsp:cNvPr id="0" name=""/>
        <dsp:cNvSpPr/>
      </dsp:nvSpPr>
      <dsp:spPr>
        <a:xfrm>
          <a:off x="1816221" y="3508656"/>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Experts</a:t>
          </a:r>
          <a:r>
            <a:rPr lang="en-IE" sz="3200" b="1" kern="1200" baseline="0" dirty="0" smtClean="0"/>
            <a:t> meetings</a:t>
          </a:r>
          <a:endParaRPr lang="en-IE" sz="3200" kern="1200" dirty="0"/>
        </a:p>
      </dsp:txBody>
      <dsp:txXfrm>
        <a:off x="1863916" y="3556351"/>
        <a:ext cx="9420985" cy="8814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08B4-EE52-4BFA-AB7A-D5C665B87336}">
      <dsp:nvSpPr>
        <dsp:cNvPr id="0" name=""/>
        <dsp:cNvSpPr/>
      </dsp:nvSpPr>
      <dsp:spPr>
        <a:xfrm>
          <a:off x="1811120" y="1163"/>
          <a:ext cx="9392407" cy="886748"/>
        </a:xfrm>
        <a:prstGeom prst="roundRect">
          <a:avLst>
            <a:gd name="adj" fmla="val 10000"/>
          </a:avLst>
        </a:prstGeom>
        <a:solidFill>
          <a:srgbClr val="FFAE2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63500" rIns="95250" bIns="63500" numCol="1" spcCol="1270" anchor="ctr" anchorCtr="0">
          <a:noAutofit/>
        </a:bodyPr>
        <a:lstStyle/>
        <a:p>
          <a:pPr lvl="0" algn="ctr" defTabSz="2222500">
            <a:lnSpc>
              <a:spcPct val="90000"/>
            </a:lnSpc>
            <a:spcBef>
              <a:spcPct val="0"/>
            </a:spcBef>
            <a:spcAft>
              <a:spcPct val="35000"/>
            </a:spcAft>
          </a:pPr>
          <a:r>
            <a:rPr lang="en-IE" sz="5000" kern="1200" dirty="0" smtClean="0"/>
            <a:t>Representing SMEs in the ESS</a:t>
          </a:r>
          <a:endParaRPr lang="en-IE" sz="5000" kern="1200" dirty="0"/>
        </a:p>
      </dsp:txBody>
      <dsp:txXfrm>
        <a:off x="1837092" y="27135"/>
        <a:ext cx="9340463" cy="834804"/>
      </dsp:txXfrm>
    </dsp:sp>
    <dsp:sp modelId="{35497AC2-344D-4C2F-AE3C-774AA6D1B148}">
      <dsp:nvSpPr>
        <dsp:cNvPr id="0" name=""/>
        <dsp:cNvSpPr/>
      </dsp:nvSpPr>
      <dsp:spPr>
        <a:xfrm>
          <a:off x="1811120" y="1043802"/>
          <a:ext cx="886748" cy="886748"/>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D68FE8-CE0F-45E2-BB71-066BC58D38CA}">
      <dsp:nvSpPr>
        <dsp:cNvPr id="0" name=""/>
        <dsp:cNvSpPr/>
      </dsp:nvSpPr>
      <dsp:spPr>
        <a:xfrm>
          <a:off x="2732478" y="1095969"/>
          <a:ext cx="8452454" cy="886748"/>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solidFill>
                <a:schemeClr val="bg1"/>
              </a:solidFill>
            </a:rPr>
            <a:t>Representation in ESOs’ management bodies (CEN, CENELEC, ETSI)</a:t>
          </a:r>
        </a:p>
      </dsp:txBody>
      <dsp:txXfrm>
        <a:off x="2775773" y="1139264"/>
        <a:ext cx="8365864" cy="800158"/>
      </dsp:txXfrm>
    </dsp:sp>
    <dsp:sp modelId="{B142099A-BF8C-477C-9E00-883379CC7D28}">
      <dsp:nvSpPr>
        <dsp:cNvPr id="0" name=""/>
        <dsp:cNvSpPr/>
      </dsp:nvSpPr>
      <dsp:spPr>
        <a:xfrm>
          <a:off x="1811120" y="2040684"/>
          <a:ext cx="886748" cy="886748"/>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C75962-AF72-4361-ABE9-53D08F98868C}">
      <dsp:nvSpPr>
        <dsp:cNvPr id="0" name=""/>
        <dsp:cNvSpPr/>
      </dsp:nvSpPr>
      <dsp:spPr>
        <a:xfrm>
          <a:off x="2751073" y="2040684"/>
          <a:ext cx="8452454" cy="886748"/>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066800">
            <a:lnSpc>
              <a:spcPct val="90000"/>
            </a:lnSpc>
            <a:spcBef>
              <a:spcPct val="0"/>
            </a:spcBef>
            <a:spcAft>
              <a:spcPct val="35000"/>
            </a:spcAft>
          </a:pPr>
          <a:r>
            <a:rPr lang="en-IE" sz="3200" b="1" kern="1200" dirty="0" smtClean="0"/>
            <a:t>  Committee on Standards</a:t>
          </a:r>
          <a:endParaRPr lang="en-IE" sz="3200" b="1" kern="1200" dirty="0"/>
        </a:p>
      </dsp:txBody>
      <dsp:txXfrm>
        <a:off x="2794368" y="2083979"/>
        <a:ext cx="8365864" cy="800158"/>
      </dsp:txXfrm>
    </dsp:sp>
    <dsp:sp modelId="{357725A5-BDE7-43BB-A975-53A8C9D72A1B}">
      <dsp:nvSpPr>
        <dsp:cNvPr id="0" name=""/>
        <dsp:cNvSpPr/>
      </dsp:nvSpPr>
      <dsp:spPr>
        <a:xfrm>
          <a:off x="1811120" y="3033842"/>
          <a:ext cx="886748" cy="886748"/>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74587E-0FAE-43E0-B3CD-E75836C44EDA}">
      <dsp:nvSpPr>
        <dsp:cNvPr id="0" name=""/>
        <dsp:cNvSpPr/>
      </dsp:nvSpPr>
      <dsp:spPr>
        <a:xfrm>
          <a:off x="2751073" y="3033842"/>
          <a:ext cx="8452454" cy="886748"/>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CEN-CENELEC SME Working Group</a:t>
          </a:r>
          <a:endParaRPr lang="en-IE" sz="3200" b="1" kern="1200" dirty="0"/>
        </a:p>
      </dsp:txBody>
      <dsp:txXfrm>
        <a:off x="2794368" y="3077137"/>
        <a:ext cx="8365864" cy="800158"/>
      </dsp:txXfrm>
    </dsp:sp>
    <dsp:sp modelId="{7688E6EE-5A9B-4B46-84DC-3D8B9F17ECDC}">
      <dsp:nvSpPr>
        <dsp:cNvPr id="0" name=""/>
        <dsp:cNvSpPr/>
      </dsp:nvSpPr>
      <dsp:spPr>
        <a:xfrm>
          <a:off x="1811120" y="4027000"/>
          <a:ext cx="886748" cy="886748"/>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1FAC39-3F25-4A97-B5DF-07F0B5D2884A}">
      <dsp:nvSpPr>
        <dsp:cNvPr id="0" name=""/>
        <dsp:cNvSpPr/>
      </dsp:nvSpPr>
      <dsp:spPr>
        <a:xfrm>
          <a:off x="2751073" y="4027000"/>
          <a:ext cx="8452454" cy="886748"/>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Contribution to policy (Joint Initiative on Standardisation, position papers </a:t>
          </a:r>
          <a:r>
            <a:rPr lang="en-IE" sz="3200" b="1" kern="1200" dirty="0" err="1" smtClean="0"/>
            <a:t>etc</a:t>
          </a:r>
          <a:r>
            <a:rPr lang="en-IE" sz="3200" b="1" kern="1200" dirty="0" smtClean="0"/>
            <a:t>)</a:t>
          </a:r>
          <a:endParaRPr lang="en-IE" sz="3200" b="1" kern="1200" dirty="0"/>
        </a:p>
      </dsp:txBody>
      <dsp:txXfrm>
        <a:off x="2794368" y="4070295"/>
        <a:ext cx="8365864" cy="8001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08B4-EE52-4BFA-AB7A-D5C665B87336}">
      <dsp:nvSpPr>
        <dsp:cNvPr id="0" name=""/>
        <dsp:cNvSpPr/>
      </dsp:nvSpPr>
      <dsp:spPr>
        <a:xfrm>
          <a:off x="11928460" y="0"/>
          <a:ext cx="184868" cy="50367"/>
        </a:xfrm>
        <a:prstGeom prst="roundRect">
          <a:avLst>
            <a:gd name="adj" fmla="val 10000"/>
          </a:avLst>
        </a:prstGeom>
        <a:solidFill>
          <a:srgbClr val="FFAE2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en-IE" sz="500" kern="1200" dirty="0" smtClean="0"/>
            <a:t>Representing SMEs in the ESS</a:t>
          </a:r>
          <a:endParaRPr lang="en-IE" sz="500" kern="1200" dirty="0"/>
        </a:p>
      </dsp:txBody>
      <dsp:txXfrm>
        <a:off x="11929935" y="1475"/>
        <a:ext cx="181918" cy="47417"/>
      </dsp:txXfrm>
    </dsp:sp>
    <dsp:sp modelId="{35497AC2-344D-4C2F-AE3C-774AA6D1B148}">
      <dsp:nvSpPr>
        <dsp:cNvPr id="0" name=""/>
        <dsp:cNvSpPr/>
      </dsp:nvSpPr>
      <dsp:spPr>
        <a:xfrm>
          <a:off x="780742" y="222280"/>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D68FE8-CE0F-45E2-BB71-066BC58D38CA}">
      <dsp:nvSpPr>
        <dsp:cNvPr id="0" name=""/>
        <dsp:cNvSpPr/>
      </dsp:nvSpPr>
      <dsp:spPr>
        <a:xfrm>
          <a:off x="1795285" y="279749"/>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General trainings (Training sessions, national seminars, Annual Conference)</a:t>
          </a:r>
          <a:endParaRPr lang="en-IE" sz="3200" b="1" kern="1200" dirty="0"/>
        </a:p>
      </dsp:txBody>
      <dsp:txXfrm>
        <a:off x="1842980" y="327444"/>
        <a:ext cx="9420985" cy="881477"/>
      </dsp:txXfrm>
    </dsp:sp>
    <dsp:sp modelId="{B142099A-BF8C-477C-9E00-883379CC7D28}">
      <dsp:nvSpPr>
        <dsp:cNvPr id="0" name=""/>
        <dsp:cNvSpPr/>
      </dsp:nvSpPr>
      <dsp:spPr>
        <a:xfrm>
          <a:off x="780742" y="1320474"/>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C75962-AF72-4361-ABE9-53D08F98868C}">
      <dsp:nvSpPr>
        <dsp:cNvPr id="0" name=""/>
        <dsp:cNvSpPr/>
      </dsp:nvSpPr>
      <dsp:spPr>
        <a:xfrm>
          <a:off x="1816221" y="1320474"/>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066800">
            <a:lnSpc>
              <a:spcPct val="90000"/>
            </a:lnSpc>
            <a:spcBef>
              <a:spcPct val="0"/>
            </a:spcBef>
            <a:spcAft>
              <a:spcPct val="35000"/>
            </a:spcAft>
          </a:pPr>
          <a:r>
            <a:rPr lang="en-IE" sz="3200" b="1" kern="1200" dirty="0" smtClean="0"/>
            <a:t> Specific trainings with other sectors</a:t>
          </a:r>
          <a:endParaRPr lang="en-IE" sz="3200" b="1" kern="1200" dirty="0"/>
        </a:p>
      </dsp:txBody>
      <dsp:txXfrm>
        <a:off x="1863916" y="1368169"/>
        <a:ext cx="9420985" cy="881477"/>
      </dsp:txXfrm>
    </dsp:sp>
    <dsp:sp modelId="{357725A5-BDE7-43BB-A975-53A8C9D72A1B}">
      <dsp:nvSpPr>
        <dsp:cNvPr id="0" name=""/>
        <dsp:cNvSpPr/>
      </dsp:nvSpPr>
      <dsp:spPr>
        <a:xfrm>
          <a:off x="780742" y="2414565"/>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74587E-0FAE-43E0-B3CD-E75836C44EDA}">
      <dsp:nvSpPr>
        <dsp:cNvPr id="0" name=""/>
        <dsp:cNvSpPr/>
      </dsp:nvSpPr>
      <dsp:spPr>
        <a:xfrm>
          <a:off x="1816221" y="2414565"/>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Website, Twitter, newsletters </a:t>
          </a:r>
          <a:r>
            <a:rPr lang="en-IE" sz="3200" b="1" kern="1200" dirty="0" err="1" smtClean="0"/>
            <a:t>etc</a:t>
          </a:r>
          <a:endParaRPr lang="en-IE" sz="3200" b="1" kern="1200" dirty="0"/>
        </a:p>
      </dsp:txBody>
      <dsp:txXfrm>
        <a:off x="1863916" y="2462260"/>
        <a:ext cx="9420985" cy="881477"/>
      </dsp:txXfrm>
    </dsp:sp>
    <dsp:sp modelId="{7688E6EE-5A9B-4B46-84DC-3D8B9F17ECDC}">
      <dsp:nvSpPr>
        <dsp:cNvPr id="0" name=""/>
        <dsp:cNvSpPr/>
      </dsp:nvSpPr>
      <dsp:spPr>
        <a:xfrm>
          <a:off x="780742" y="3508656"/>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1FAC39-3F25-4A97-B5DF-07F0B5D2884A}">
      <dsp:nvSpPr>
        <dsp:cNvPr id="0" name=""/>
        <dsp:cNvSpPr/>
      </dsp:nvSpPr>
      <dsp:spPr>
        <a:xfrm>
          <a:off x="1816221" y="3508656"/>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Reports and analyses</a:t>
          </a:r>
          <a:endParaRPr lang="en-IE" sz="3200" b="1" kern="1200" dirty="0"/>
        </a:p>
      </dsp:txBody>
      <dsp:txXfrm>
        <a:off x="1863916" y="3556351"/>
        <a:ext cx="9420985" cy="8814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C08B4-EE52-4BFA-AB7A-D5C665B87336}">
      <dsp:nvSpPr>
        <dsp:cNvPr id="0" name=""/>
        <dsp:cNvSpPr/>
      </dsp:nvSpPr>
      <dsp:spPr>
        <a:xfrm>
          <a:off x="11928460" y="0"/>
          <a:ext cx="184868" cy="50367"/>
        </a:xfrm>
        <a:prstGeom prst="roundRect">
          <a:avLst>
            <a:gd name="adj" fmla="val 10000"/>
          </a:avLst>
        </a:prstGeom>
        <a:solidFill>
          <a:srgbClr val="FFAE2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6350" rIns="9525" bIns="6350" numCol="1" spcCol="1270" anchor="ctr" anchorCtr="0">
          <a:noAutofit/>
        </a:bodyPr>
        <a:lstStyle/>
        <a:p>
          <a:pPr lvl="0" algn="ctr" defTabSz="222250">
            <a:lnSpc>
              <a:spcPct val="90000"/>
            </a:lnSpc>
            <a:spcBef>
              <a:spcPct val="0"/>
            </a:spcBef>
            <a:spcAft>
              <a:spcPct val="35000"/>
            </a:spcAft>
          </a:pPr>
          <a:r>
            <a:rPr lang="en-IE" sz="500" kern="1200" dirty="0" smtClean="0"/>
            <a:t>Representing SMEs in the ESS</a:t>
          </a:r>
          <a:endParaRPr lang="en-IE" sz="500" kern="1200" dirty="0"/>
        </a:p>
      </dsp:txBody>
      <dsp:txXfrm>
        <a:off x="11929935" y="1475"/>
        <a:ext cx="181918" cy="47417"/>
      </dsp:txXfrm>
    </dsp:sp>
    <dsp:sp modelId="{35497AC2-344D-4C2F-AE3C-774AA6D1B148}">
      <dsp:nvSpPr>
        <dsp:cNvPr id="0" name=""/>
        <dsp:cNvSpPr/>
      </dsp:nvSpPr>
      <dsp:spPr>
        <a:xfrm>
          <a:off x="780742" y="222280"/>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D68FE8-CE0F-45E2-BB71-066BC58D38CA}">
      <dsp:nvSpPr>
        <dsp:cNvPr id="0" name=""/>
        <dsp:cNvSpPr/>
      </dsp:nvSpPr>
      <dsp:spPr>
        <a:xfrm>
          <a:off x="1753033" y="317817"/>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On-going work at Technical Level  </a:t>
          </a:r>
          <a:endParaRPr lang="en-IE" sz="3200" b="1" kern="1200" dirty="0"/>
        </a:p>
      </dsp:txBody>
      <dsp:txXfrm>
        <a:off x="1800728" y="365512"/>
        <a:ext cx="9420985" cy="881477"/>
      </dsp:txXfrm>
    </dsp:sp>
    <dsp:sp modelId="{B142099A-BF8C-477C-9E00-883379CC7D28}">
      <dsp:nvSpPr>
        <dsp:cNvPr id="0" name=""/>
        <dsp:cNvSpPr/>
      </dsp:nvSpPr>
      <dsp:spPr>
        <a:xfrm>
          <a:off x="780742" y="1320474"/>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C75962-AF72-4361-ABE9-53D08F98868C}">
      <dsp:nvSpPr>
        <dsp:cNvPr id="0" name=""/>
        <dsp:cNvSpPr/>
      </dsp:nvSpPr>
      <dsp:spPr>
        <a:xfrm>
          <a:off x="1816221" y="1320474"/>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066800">
            <a:lnSpc>
              <a:spcPct val="90000"/>
            </a:lnSpc>
            <a:spcBef>
              <a:spcPct val="0"/>
            </a:spcBef>
            <a:spcAft>
              <a:spcPct val="35000"/>
            </a:spcAft>
          </a:pPr>
          <a:r>
            <a:rPr lang="en-IE" sz="3200" b="1" kern="1200" dirty="0" smtClean="0"/>
            <a:t>Political – Joint Initiative on Standardisation</a:t>
          </a:r>
          <a:endParaRPr lang="en-IE" sz="3200" b="1" kern="1200" dirty="0"/>
        </a:p>
      </dsp:txBody>
      <dsp:txXfrm>
        <a:off x="1863916" y="1368169"/>
        <a:ext cx="9420985" cy="881477"/>
      </dsp:txXfrm>
    </dsp:sp>
    <dsp:sp modelId="{357725A5-BDE7-43BB-A975-53A8C9D72A1B}">
      <dsp:nvSpPr>
        <dsp:cNvPr id="0" name=""/>
        <dsp:cNvSpPr/>
      </dsp:nvSpPr>
      <dsp:spPr>
        <a:xfrm>
          <a:off x="780742" y="2414565"/>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74587E-0FAE-43E0-B3CD-E75836C44EDA}">
      <dsp:nvSpPr>
        <dsp:cNvPr id="0" name=""/>
        <dsp:cNvSpPr/>
      </dsp:nvSpPr>
      <dsp:spPr>
        <a:xfrm>
          <a:off x="1855429" y="2414565"/>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Trainings (General and Specific)</a:t>
          </a:r>
          <a:endParaRPr lang="en-IE" sz="3200" b="1" kern="1200" dirty="0"/>
        </a:p>
      </dsp:txBody>
      <dsp:txXfrm>
        <a:off x="1903124" y="2462260"/>
        <a:ext cx="9420985" cy="881477"/>
      </dsp:txXfrm>
    </dsp:sp>
    <dsp:sp modelId="{7688E6EE-5A9B-4B46-84DC-3D8B9F17ECDC}">
      <dsp:nvSpPr>
        <dsp:cNvPr id="0" name=""/>
        <dsp:cNvSpPr/>
      </dsp:nvSpPr>
      <dsp:spPr>
        <a:xfrm>
          <a:off x="780742" y="3508656"/>
          <a:ext cx="976867" cy="976867"/>
        </a:xfrm>
        <a:prstGeom prst="roundRect">
          <a:avLst>
            <a:gd name="adj" fmla="val 16670"/>
          </a:avLst>
        </a:prstGeom>
        <a:solidFill>
          <a:srgbClr val="0059A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1FAC39-3F25-4A97-B5DF-07F0B5D2884A}">
      <dsp:nvSpPr>
        <dsp:cNvPr id="0" name=""/>
        <dsp:cNvSpPr/>
      </dsp:nvSpPr>
      <dsp:spPr>
        <a:xfrm>
          <a:off x="1816221" y="3508656"/>
          <a:ext cx="9516375" cy="976867"/>
        </a:xfrm>
        <a:prstGeom prst="roundRect">
          <a:avLst>
            <a:gd name="adj" fmla="val 16670"/>
          </a:avLst>
        </a:prstGeom>
        <a:solidFill>
          <a:srgbClr val="FDC5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IE" sz="3200" b="1" kern="1200" dirty="0" smtClean="0"/>
            <a:t>Communication Tools: newsletter, website, twitter</a:t>
          </a:r>
          <a:endParaRPr lang="en-IE" sz="3200" b="1" kern="1200" dirty="0"/>
        </a:p>
      </dsp:txBody>
      <dsp:txXfrm>
        <a:off x="1863916" y="3556351"/>
        <a:ext cx="9420985" cy="88147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02DB40-724F-4AC6-B03B-4B7CC1C1BCEE}" type="datetimeFigureOut">
              <a:rPr lang="en-IE" smtClean="0"/>
              <a:t>15/09/2016</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27650A-BE8F-400D-A967-8FAFEC136ACB}" type="slidenum">
              <a:rPr lang="en-IE" smtClean="0"/>
              <a:t>‹N›</a:t>
            </a:fld>
            <a:endParaRPr lang="en-IE"/>
          </a:p>
        </p:txBody>
      </p:sp>
    </p:spTree>
    <p:extLst>
      <p:ext uri="{BB962C8B-B14F-4D97-AF65-F5344CB8AC3E}">
        <p14:creationId xmlns:p14="http://schemas.microsoft.com/office/powerpoint/2010/main" val="354329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aseline="0" dirty="0" smtClean="0"/>
              <a:t>The majority of European standards developed by the three European Standardisation Organisations CEN, CENELEC and ETSI are developed outside the mandating scope of the European Commission. This way standards can be made by the industry and for the industry itself. This is an important point, as entrepreneurs know and understand when they might require a standard. </a:t>
            </a:r>
          </a:p>
          <a:p>
            <a:endParaRPr lang="en-IE" sz="1200" baseline="0" dirty="0" smtClean="0"/>
          </a:p>
          <a:p>
            <a:r>
              <a:rPr lang="en-IE" sz="1200" baseline="0" dirty="0" smtClean="0"/>
              <a:t>SMEs cover a wide scope of economic activities and are involved in almost every imaginable economic sector. Consequently, they are strongly affected by standards in their daily business. </a:t>
            </a:r>
          </a:p>
          <a:p>
            <a:r>
              <a:rPr lang="en-IE" sz="1200" baseline="0" dirty="0" smtClean="0"/>
              <a:t>According to the European Commission annual report on European SMEs 2013/2014, SMEs represent “99.8% of all enterprises in the non-financial business sector in 2013.” There are more than 20 million SMEs throughout Europe and they play an immensely important role in keeping Europe’s economy competitive and ensuring employment all over Europe with 86. 8 million people employed which represents 66.5% of all jobs. Economically, the contribute to 57.6% of the gross value added in 2013.</a:t>
            </a:r>
          </a:p>
          <a:p>
            <a:endParaRPr lang="en-IE" sz="1200" baseline="0" dirty="0" smtClean="0"/>
          </a:p>
          <a:p>
            <a:r>
              <a:rPr lang="en-IE" sz="1200" baseline="0" dirty="0" smtClean="0"/>
              <a:t>SMEs, however, are a very heterogeneous group of economic actors, represented in a wide array of sectors, and composed of “smaller players” in the area of standardisation. Given their importance as a whole, the European Commission has noted the fact that they need to be better involved in the European Standardisation System – which is where SBS comes into play. </a:t>
            </a:r>
          </a:p>
          <a:p>
            <a:endParaRPr lang="en-IE" sz="1200" baseline="0" dirty="0" smtClean="0"/>
          </a:p>
          <a:p>
            <a:endParaRPr lang="en-GB" sz="1200" baseline="0" dirty="0" smtClean="0"/>
          </a:p>
          <a:p>
            <a:endParaRPr lang="en-IE" dirty="0"/>
          </a:p>
        </p:txBody>
      </p:sp>
      <p:sp>
        <p:nvSpPr>
          <p:cNvPr id="4" name="Slide Number Placeholder 3"/>
          <p:cNvSpPr>
            <a:spLocks noGrp="1"/>
          </p:cNvSpPr>
          <p:nvPr>
            <p:ph type="sldNum" sz="quarter" idx="10"/>
          </p:nvPr>
        </p:nvSpPr>
        <p:spPr/>
        <p:txBody>
          <a:bodyPr/>
          <a:lstStyle/>
          <a:p>
            <a:fld id="{D9F3F875-720B-47D3-84F9-724037F31D37}" type="slidenum">
              <a:rPr lang="en-IE" smtClean="0"/>
              <a:t>2</a:t>
            </a:fld>
            <a:endParaRPr lang="en-IE"/>
          </a:p>
        </p:txBody>
      </p:sp>
    </p:spTree>
    <p:extLst>
      <p:ext uri="{BB962C8B-B14F-4D97-AF65-F5344CB8AC3E}">
        <p14:creationId xmlns:p14="http://schemas.microsoft.com/office/powerpoint/2010/main" val="313005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defRPr/>
            </a:pPr>
            <a:r>
              <a:rPr lang="en-IE" dirty="0" smtClean="0"/>
              <a:t>Explain legal basis</a:t>
            </a:r>
            <a:r>
              <a:rPr lang="en-IE" baseline="0" dirty="0" smtClean="0"/>
              <a:t> for SBS (EU Regulation 1025/2012)</a:t>
            </a:r>
            <a:endParaRPr lang="en-IE" baseline="0" dirty="0"/>
          </a:p>
          <a:p>
            <a:pPr>
              <a:spcBef>
                <a:spcPts val="0"/>
              </a:spcBef>
              <a:spcAft>
                <a:spcPts val="600"/>
              </a:spcAft>
              <a:defRPr/>
            </a:pPr>
            <a:r>
              <a:rPr lang="en-IE" baseline="0" dirty="0" smtClean="0"/>
              <a:t>4 Annex III organisations – organisations established by initiative of the European Commission to ensure better representation of “weaker” stakeholder groups. Annex III organisations eligible for EU funding.</a:t>
            </a:r>
          </a:p>
          <a:p>
            <a:pPr>
              <a:spcBef>
                <a:spcPts val="0"/>
              </a:spcBef>
              <a:spcAft>
                <a:spcPts val="600"/>
              </a:spcAft>
              <a:defRPr/>
            </a:pPr>
            <a:r>
              <a:rPr lang="en-IE" baseline="0" dirty="0" smtClean="0"/>
              <a:t>SBS has the official mandate to represent SMEs in the European Standardisation System towards other stakeholders (SBS participating as observer in CEN, CENELEC BT and GA meetings, cooperating with them on SME issues – SBS is full member of ETSI)</a:t>
            </a:r>
          </a:p>
          <a:p>
            <a:pPr>
              <a:spcBef>
                <a:spcPts val="0"/>
              </a:spcBef>
              <a:spcAft>
                <a:spcPts val="600"/>
              </a:spcAft>
              <a:defRPr/>
            </a:pPr>
            <a:endParaRPr lang="en-IE" baseline="0" dirty="0" smtClean="0"/>
          </a:p>
          <a:p>
            <a:pPr>
              <a:spcBef>
                <a:spcPts val="0"/>
              </a:spcBef>
              <a:spcAft>
                <a:spcPts val="600"/>
              </a:spcAft>
              <a:defRPr/>
            </a:pPr>
            <a:r>
              <a:rPr lang="en-IE" baseline="0" dirty="0" smtClean="0"/>
              <a:t>SBS has currently 22 member organisations (18 organisations at the beginning). Eligibility for membership – national or European </a:t>
            </a:r>
            <a:r>
              <a:rPr lang="en-IE" baseline="0" dirty="0" err="1" smtClean="0"/>
              <a:t>sectoral</a:t>
            </a:r>
            <a:r>
              <a:rPr lang="en-IE" baseline="0" dirty="0" smtClean="0"/>
              <a:t> or cross-</a:t>
            </a:r>
            <a:r>
              <a:rPr lang="en-IE" baseline="0" dirty="0" err="1" smtClean="0"/>
              <a:t>sectoral</a:t>
            </a:r>
            <a:r>
              <a:rPr lang="en-IE" baseline="0" dirty="0" smtClean="0"/>
              <a:t> association representing SME interests. Access will be granted to EFTA and EU accessing countries (change of statutes).</a:t>
            </a:r>
          </a:p>
          <a:p>
            <a:pPr>
              <a:spcBef>
                <a:spcPts val="0"/>
              </a:spcBef>
              <a:spcAft>
                <a:spcPts val="600"/>
              </a:spcAft>
              <a:defRPr/>
            </a:pPr>
            <a:endParaRPr lang="en-IE" baseline="0" dirty="0" smtClean="0"/>
          </a:p>
          <a:p>
            <a:pPr marL="0" marR="0" lvl="0" indent="0" algn="l" defTabSz="914400" rtl="0" eaLnBrk="1" fontAlgn="auto" latinLnBrk="0" hangingPunct="1">
              <a:lnSpc>
                <a:spcPct val="100000"/>
              </a:lnSpc>
              <a:spcBef>
                <a:spcPts val="0"/>
              </a:spcBef>
              <a:spcAft>
                <a:spcPts val="600"/>
              </a:spcAft>
              <a:buClrTx/>
              <a:buSzTx/>
              <a:buFontTx/>
              <a:buNone/>
              <a:tabLst/>
              <a:defRPr/>
            </a:pPr>
            <a:r>
              <a:rPr lang="en-IE" baseline="0" dirty="0" smtClean="0"/>
              <a:t>SBS activities based on work programme with the EC.</a:t>
            </a:r>
            <a:r>
              <a:rPr lang="en-IE" sz="1200" b="1" dirty="0" smtClean="0"/>
              <a:t> European standardisation system, national seminars, Annual Conference) Specific Trainings including with other sectors</a:t>
            </a:r>
          </a:p>
          <a:p>
            <a:pPr marL="0" marR="0" indent="0" algn="l" defTabSz="914400" rtl="0" eaLnBrk="1" fontAlgn="auto" latinLnBrk="0" hangingPunct="1">
              <a:lnSpc>
                <a:spcPct val="100000"/>
              </a:lnSpc>
              <a:spcBef>
                <a:spcPts val="0"/>
              </a:spcBef>
              <a:spcAft>
                <a:spcPts val="600"/>
              </a:spcAft>
              <a:buClrTx/>
              <a:buSzTx/>
              <a:buFontTx/>
              <a:buNone/>
              <a:tabLst/>
              <a:defRPr/>
            </a:pPr>
            <a:endParaRPr lang="en-IE" sz="1200" b="1" dirty="0" smtClean="0"/>
          </a:p>
          <a:p>
            <a:pPr>
              <a:spcBef>
                <a:spcPts val="0"/>
              </a:spcBef>
              <a:spcAft>
                <a:spcPts val="600"/>
              </a:spcAft>
              <a:defRPr/>
            </a:pPr>
            <a:endParaRPr lang="en-IE" baseline="0" dirty="0" smtClean="0"/>
          </a:p>
        </p:txBody>
      </p:sp>
      <p:sp>
        <p:nvSpPr>
          <p:cNvPr id="4" name="Slide Number Placeholder 3"/>
          <p:cNvSpPr>
            <a:spLocks noGrp="1"/>
          </p:cNvSpPr>
          <p:nvPr>
            <p:ph type="sldNum" sz="quarter" idx="10"/>
          </p:nvPr>
        </p:nvSpPr>
        <p:spPr/>
        <p:txBody>
          <a:bodyPr/>
          <a:lstStyle/>
          <a:p>
            <a:fld id="{D9F3F875-720B-47D3-84F9-724037F31D37}" type="slidenum">
              <a:rPr lang="en-IE" smtClean="0"/>
              <a:t>12</a:t>
            </a:fld>
            <a:endParaRPr lang="en-IE"/>
          </a:p>
        </p:txBody>
      </p:sp>
    </p:spTree>
    <p:extLst>
      <p:ext uri="{BB962C8B-B14F-4D97-AF65-F5344CB8AC3E}">
        <p14:creationId xmlns:p14="http://schemas.microsoft.com/office/powerpoint/2010/main" val="206098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9F3F875-720B-47D3-84F9-724037F31D37}" type="slidenum">
              <a:rPr lang="en-IE" smtClean="0"/>
              <a:t>13</a:t>
            </a:fld>
            <a:endParaRPr lang="en-IE"/>
          </a:p>
        </p:txBody>
      </p:sp>
    </p:spTree>
    <p:extLst>
      <p:ext uri="{BB962C8B-B14F-4D97-AF65-F5344CB8AC3E}">
        <p14:creationId xmlns:p14="http://schemas.microsoft.com/office/powerpoint/2010/main" val="303679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defRPr/>
            </a:pPr>
            <a:r>
              <a:rPr lang="en-IE" dirty="0" smtClean="0"/>
              <a:t>Explain legal basis</a:t>
            </a:r>
            <a:r>
              <a:rPr lang="en-IE" baseline="0" dirty="0" smtClean="0"/>
              <a:t> for SBS (EU Regulation 1025/2012)</a:t>
            </a:r>
            <a:endParaRPr lang="en-IE" baseline="0" dirty="0"/>
          </a:p>
          <a:p>
            <a:pPr>
              <a:spcBef>
                <a:spcPts val="0"/>
              </a:spcBef>
              <a:spcAft>
                <a:spcPts val="600"/>
              </a:spcAft>
              <a:defRPr/>
            </a:pPr>
            <a:r>
              <a:rPr lang="en-IE" baseline="0" dirty="0" smtClean="0"/>
              <a:t>4 Annex III organisations – organisations established by initiative of the European Commission to ensure better representation of “weaker” stakeholder groups. Annex III organisations eligible for EU funding.</a:t>
            </a:r>
          </a:p>
          <a:p>
            <a:pPr>
              <a:spcBef>
                <a:spcPts val="0"/>
              </a:spcBef>
              <a:spcAft>
                <a:spcPts val="600"/>
              </a:spcAft>
              <a:defRPr/>
            </a:pPr>
            <a:r>
              <a:rPr lang="en-IE" baseline="0" dirty="0" smtClean="0"/>
              <a:t>SBS has the official mandate to represent SMEs in the European Standardisation System towards other stakeholders (SBS participating as observer in CEN, CENELEC BT and GA meetings, cooperating with them on SME issues – SBS is full member of ETSI)</a:t>
            </a:r>
          </a:p>
          <a:p>
            <a:pPr>
              <a:spcBef>
                <a:spcPts val="0"/>
              </a:spcBef>
              <a:spcAft>
                <a:spcPts val="600"/>
              </a:spcAft>
              <a:defRPr/>
            </a:pPr>
            <a:endParaRPr lang="en-IE" baseline="0" dirty="0" smtClean="0"/>
          </a:p>
          <a:p>
            <a:pPr>
              <a:spcBef>
                <a:spcPts val="0"/>
              </a:spcBef>
              <a:spcAft>
                <a:spcPts val="600"/>
              </a:spcAft>
              <a:defRPr/>
            </a:pPr>
            <a:r>
              <a:rPr lang="en-IE" baseline="0" dirty="0" smtClean="0"/>
              <a:t>SBS has currently 22 member organisations (18 organisations at the beginning). Eligibility for membership – national or European </a:t>
            </a:r>
            <a:r>
              <a:rPr lang="en-IE" baseline="0" dirty="0" err="1" smtClean="0"/>
              <a:t>sectoral</a:t>
            </a:r>
            <a:r>
              <a:rPr lang="en-IE" baseline="0" dirty="0" smtClean="0"/>
              <a:t> or cross-</a:t>
            </a:r>
            <a:r>
              <a:rPr lang="en-IE" baseline="0" dirty="0" err="1" smtClean="0"/>
              <a:t>sectoral</a:t>
            </a:r>
            <a:r>
              <a:rPr lang="en-IE" baseline="0" dirty="0" smtClean="0"/>
              <a:t> association representing SME interests. Access will be granted to EFTA and EU accessing countries (change of statutes).</a:t>
            </a:r>
          </a:p>
          <a:p>
            <a:pPr>
              <a:spcBef>
                <a:spcPts val="0"/>
              </a:spcBef>
              <a:spcAft>
                <a:spcPts val="600"/>
              </a:spcAft>
              <a:defRPr/>
            </a:pPr>
            <a:endParaRPr lang="en-IE" baseline="0" dirty="0" smtClean="0"/>
          </a:p>
          <a:p>
            <a:pPr>
              <a:spcBef>
                <a:spcPts val="0"/>
              </a:spcBef>
              <a:spcAft>
                <a:spcPts val="600"/>
              </a:spcAft>
              <a:defRPr/>
            </a:pPr>
            <a:r>
              <a:rPr lang="en-IE" baseline="0" dirty="0" smtClean="0"/>
              <a:t>SBS activities based on work programme with the EC.</a:t>
            </a:r>
          </a:p>
        </p:txBody>
      </p:sp>
      <p:sp>
        <p:nvSpPr>
          <p:cNvPr id="4" name="Slide Number Placeholder 3"/>
          <p:cNvSpPr>
            <a:spLocks noGrp="1"/>
          </p:cNvSpPr>
          <p:nvPr>
            <p:ph type="sldNum" sz="quarter" idx="10"/>
          </p:nvPr>
        </p:nvSpPr>
        <p:spPr/>
        <p:txBody>
          <a:bodyPr/>
          <a:lstStyle/>
          <a:p>
            <a:fld id="{D9F3F875-720B-47D3-84F9-724037F31D37}" type="slidenum">
              <a:rPr lang="en-IE" smtClean="0"/>
              <a:t>3</a:t>
            </a:fld>
            <a:endParaRPr lang="en-IE"/>
          </a:p>
        </p:txBody>
      </p:sp>
    </p:spTree>
    <p:extLst>
      <p:ext uri="{BB962C8B-B14F-4D97-AF65-F5344CB8AC3E}">
        <p14:creationId xmlns:p14="http://schemas.microsoft.com/office/powerpoint/2010/main" val="320183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F3F875-720B-47D3-84F9-724037F31D37}" type="slidenum">
              <a:rPr lang="en-IE" smtClean="0"/>
              <a:t>4</a:t>
            </a:fld>
            <a:endParaRPr lang="en-IE"/>
          </a:p>
        </p:txBody>
      </p:sp>
    </p:spTree>
    <p:extLst>
      <p:ext uri="{BB962C8B-B14F-4D97-AF65-F5344CB8AC3E}">
        <p14:creationId xmlns:p14="http://schemas.microsoft.com/office/powerpoint/2010/main" val="192991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defRPr/>
            </a:pPr>
            <a:r>
              <a:rPr lang="en-IE" dirty="0" smtClean="0"/>
              <a:t>Explain legal basis</a:t>
            </a:r>
            <a:r>
              <a:rPr lang="en-IE" baseline="0" dirty="0" smtClean="0"/>
              <a:t> for SBS (EU Regulation 1025/2012)</a:t>
            </a:r>
            <a:endParaRPr lang="en-IE" baseline="0" dirty="0"/>
          </a:p>
          <a:p>
            <a:pPr>
              <a:spcBef>
                <a:spcPts val="0"/>
              </a:spcBef>
              <a:spcAft>
                <a:spcPts val="600"/>
              </a:spcAft>
              <a:defRPr/>
            </a:pPr>
            <a:r>
              <a:rPr lang="en-IE" baseline="0" dirty="0" smtClean="0"/>
              <a:t>4 Annex III organisations – organisations established by initiative of the European Commission to ensure better representation of “weaker” stakeholder groups. Annex III organisations eligible for EU funding.</a:t>
            </a:r>
          </a:p>
          <a:p>
            <a:pPr>
              <a:spcBef>
                <a:spcPts val="0"/>
              </a:spcBef>
              <a:spcAft>
                <a:spcPts val="600"/>
              </a:spcAft>
              <a:defRPr/>
            </a:pPr>
            <a:r>
              <a:rPr lang="en-IE" baseline="0" dirty="0" smtClean="0"/>
              <a:t>SBS has the official mandate to represent SMEs in the European Standardisation System towards other stakeholders (SBS participating as observer in CEN, CENELEC BT and GA meetings, cooperating with them on SME issues – SBS is full member of ETSI)</a:t>
            </a:r>
          </a:p>
          <a:p>
            <a:pPr>
              <a:spcBef>
                <a:spcPts val="0"/>
              </a:spcBef>
              <a:spcAft>
                <a:spcPts val="600"/>
              </a:spcAft>
              <a:defRPr/>
            </a:pPr>
            <a:endParaRPr lang="en-IE" baseline="0" dirty="0" smtClean="0"/>
          </a:p>
          <a:p>
            <a:pPr>
              <a:spcBef>
                <a:spcPts val="0"/>
              </a:spcBef>
              <a:spcAft>
                <a:spcPts val="600"/>
              </a:spcAft>
              <a:defRPr/>
            </a:pPr>
            <a:r>
              <a:rPr lang="en-IE" baseline="0" dirty="0" smtClean="0"/>
              <a:t>SBS has currently 22 member organisations (18 organisations at the beginning). Eligibility for membership – national or European </a:t>
            </a:r>
            <a:r>
              <a:rPr lang="en-IE" baseline="0" dirty="0" err="1" smtClean="0"/>
              <a:t>sectoral</a:t>
            </a:r>
            <a:r>
              <a:rPr lang="en-IE" baseline="0" dirty="0" smtClean="0"/>
              <a:t> or cross-</a:t>
            </a:r>
            <a:r>
              <a:rPr lang="en-IE" baseline="0" dirty="0" err="1" smtClean="0"/>
              <a:t>sectoral</a:t>
            </a:r>
            <a:r>
              <a:rPr lang="en-IE" baseline="0" dirty="0" smtClean="0"/>
              <a:t> association representing SME interests. Access will be granted to EFTA and EU accessing countries (change of statutes).</a:t>
            </a:r>
          </a:p>
          <a:p>
            <a:pPr>
              <a:spcBef>
                <a:spcPts val="0"/>
              </a:spcBef>
              <a:spcAft>
                <a:spcPts val="600"/>
              </a:spcAft>
              <a:defRPr/>
            </a:pPr>
            <a:endParaRPr lang="en-IE" baseline="0" dirty="0" smtClean="0"/>
          </a:p>
          <a:p>
            <a:pPr>
              <a:spcBef>
                <a:spcPts val="0"/>
              </a:spcBef>
              <a:spcAft>
                <a:spcPts val="600"/>
              </a:spcAft>
              <a:defRPr/>
            </a:pPr>
            <a:r>
              <a:rPr lang="en-IE" baseline="0" dirty="0" smtClean="0"/>
              <a:t>SBS activities based on work programme with the EC.</a:t>
            </a:r>
          </a:p>
        </p:txBody>
      </p:sp>
      <p:sp>
        <p:nvSpPr>
          <p:cNvPr id="4" name="Slide Number Placeholder 3"/>
          <p:cNvSpPr>
            <a:spLocks noGrp="1"/>
          </p:cNvSpPr>
          <p:nvPr>
            <p:ph type="sldNum" sz="quarter" idx="10"/>
          </p:nvPr>
        </p:nvSpPr>
        <p:spPr/>
        <p:txBody>
          <a:bodyPr/>
          <a:lstStyle/>
          <a:p>
            <a:fld id="{D9F3F875-720B-47D3-84F9-724037F31D37}" type="slidenum">
              <a:rPr lang="en-IE" smtClean="0"/>
              <a:t>5</a:t>
            </a:fld>
            <a:endParaRPr lang="en-IE"/>
          </a:p>
        </p:txBody>
      </p:sp>
    </p:spTree>
    <p:extLst>
      <p:ext uri="{BB962C8B-B14F-4D97-AF65-F5344CB8AC3E}">
        <p14:creationId xmlns:p14="http://schemas.microsoft.com/office/powerpoint/2010/main" val="35393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2D27650A-BE8F-400D-A967-8FAFEC136ACB}" type="slidenum">
              <a:rPr lang="en-IE" smtClean="0"/>
              <a:t>7</a:t>
            </a:fld>
            <a:endParaRPr lang="en-IE"/>
          </a:p>
        </p:txBody>
      </p:sp>
    </p:spTree>
    <p:extLst>
      <p:ext uri="{BB962C8B-B14F-4D97-AF65-F5344CB8AC3E}">
        <p14:creationId xmlns:p14="http://schemas.microsoft.com/office/powerpoint/2010/main" val="3824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SBS – experts appointed to represent SME interests in technical committees of European</a:t>
            </a:r>
            <a:r>
              <a:rPr lang="en-IE" baseline="0" dirty="0" smtClean="0"/>
              <a:t> Standardisation Organisations. SBS covers 19 different sectors including amongst others cosmetics, furniture, wood, textiles, construction, ICT, occupational health and safety, etc.</a:t>
            </a:r>
          </a:p>
          <a:p>
            <a:r>
              <a:rPr lang="en-IE" baseline="0" dirty="0" smtClean="0"/>
              <a:t>SBS organises 2 SBS expert training seminars per year. </a:t>
            </a:r>
          </a:p>
          <a:p>
            <a:r>
              <a:rPr lang="en-IE" baseline="0" dirty="0" smtClean="0"/>
              <a:t>Experts report on activities and developments in their respective TCs to SBS. They also set up SME mirror committees (similar to the national delegation principle at national level) in order to work together with SMEs and other experts and thus ensuring an SME inclusive position in their work.</a:t>
            </a:r>
          </a:p>
          <a:p>
            <a:endParaRPr lang="en-IE" baseline="0" dirty="0" smtClean="0"/>
          </a:p>
          <a:p>
            <a:r>
              <a:rPr lang="en-IE" baseline="0" dirty="0" smtClean="0"/>
              <a:t>SBS fundamental role is to represent SMEs in the European Standardisation System. Consequently, SBS does not only nominate experts to TCs but SBS also participates in BT and GA meetings of CEN, CENELEC and ETSI. Moreover, SBS cooperates together with the CEN-CENELEC Management Centre and national standardisation organisations within the framework of the SME working group.</a:t>
            </a:r>
          </a:p>
          <a:p>
            <a:endParaRPr lang="en-IE" baseline="0" dirty="0" smtClean="0"/>
          </a:p>
          <a:p>
            <a:r>
              <a:rPr lang="en-IE" baseline="0" dirty="0" smtClean="0"/>
              <a:t>One important task of SBS consists in awareness raising – raising awareness of SME needs as such as well as raising awareness amongst SMEs about the ESS and the possibilities to take part in the standards drafting process in order to contribute to SME friendly standards. Communication tools – newsletter, website, regular news updates, national seminars (this year Austria, Latvia, Italy, Switzerland and France)</a:t>
            </a:r>
          </a:p>
          <a:p>
            <a:endParaRPr lang="en-IE" baseline="0" dirty="0" smtClean="0"/>
          </a:p>
          <a:p>
            <a:r>
              <a:rPr lang="en-IE" baseline="0" dirty="0" smtClean="0"/>
              <a:t>SBS regularly launched consultation to its members on important standardisation matters in order to identify and consolidate one common SME position. By these means, SBS contributes to the EU policy and regulatory work on standardisation and SME policy. </a:t>
            </a:r>
          </a:p>
          <a:p>
            <a:endParaRPr lang="en-IE" baseline="0" dirty="0" smtClean="0"/>
          </a:p>
          <a:p>
            <a:r>
              <a:rPr lang="en-IE" baseline="0" dirty="0" smtClean="0"/>
              <a:t>SBS cooperates with national standardisation organisations and ESOs together in order to identify and promote best practices. This year SBS will work on reports related to the application of the CEN-CENELEC Guide 17 (a guide to ensure that SME interests are thoroughly taken into account in the standards drafting process), a norms-price gap analysis (i.e. different price levels for the same norm amongst different countries), and a mapping of SME organisations throughout Europe. </a:t>
            </a:r>
            <a:endParaRPr lang="en-IE" dirty="0"/>
          </a:p>
        </p:txBody>
      </p:sp>
      <p:sp>
        <p:nvSpPr>
          <p:cNvPr id="4" name="Slide Number Placeholder 3"/>
          <p:cNvSpPr>
            <a:spLocks noGrp="1"/>
          </p:cNvSpPr>
          <p:nvPr>
            <p:ph type="sldNum" sz="quarter" idx="10"/>
          </p:nvPr>
        </p:nvSpPr>
        <p:spPr/>
        <p:txBody>
          <a:bodyPr/>
          <a:lstStyle/>
          <a:p>
            <a:fld id="{D9F3F875-720B-47D3-84F9-724037F31D37}" type="slidenum">
              <a:rPr lang="en-IE" smtClean="0"/>
              <a:t>8</a:t>
            </a:fld>
            <a:endParaRPr lang="en-IE"/>
          </a:p>
        </p:txBody>
      </p:sp>
    </p:spTree>
    <p:extLst>
      <p:ext uri="{BB962C8B-B14F-4D97-AF65-F5344CB8AC3E}">
        <p14:creationId xmlns:p14="http://schemas.microsoft.com/office/powerpoint/2010/main" val="413866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defRPr/>
            </a:pPr>
            <a:r>
              <a:rPr lang="en-IE" dirty="0" smtClean="0"/>
              <a:t>Explain legal basis</a:t>
            </a:r>
            <a:r>
              <a:rPr lang="en-IE" baseline="0" dirty="0" smtClean="0"/>
              <a:t> for SBS (EU Regulation 1025/2012)</a:t>
            </a:r>
            <a:endParaRPr lang="en-IE" baseline="0" dirty="0"/>
          </a:p>
          <a:p>
            <a:pPr>
              <a:spcBef>
                <a:spcPts val="0"/>
              </a:spcBef>
              <a:spcAft>
                <a:spcPts val="600"/>
              </a:spcAft>
              <a:defRPr/>
            </a:pPr>
            <a:r>
              <a:rPr lang="en-IE" baseline="0" dirty="0" smtClean="0"/>
              <a:t>4 Annex III organisations – organisations established by initiative of the European Commission to ensure better representation of “weaker” stakeholder groups. Annex III organisations eligible for EU funding.</a:t>
            </a:r>
          </a:p>
          <a:p>
            <a:pPr>
              <a:spcBef>
                <a:spcPts val="0"/>
              </a:spcBef>
              <a:spcAft>
                <a:spcPts val="600"/>
              </a:spcAft>
              <a:defRPr/>
            </a:pPr>
            <a:r>
              <a:rPr lang="en-IE" baseline="0" dirty="0" smtClean="0"/>
              <a:t>SBS has the official mandate to represent SMEs in the European Standardisation System towards other stakeholders (SBS participating as observer in CEN, CENELEC BT and GA meetings, cooperating with them on SME issues – SBS is full member of ETSI)</a:t>
            </a:r>
          </a:p>
          <a:p>
            <a:pPr>
              <a:spcBef>
                <a:spcPts val="0"/>
              </a:spcBef>
              <a:spcAft>
                <a:spcPts val="600"/>
              </a:spcAft>
              <a:defRPr/>
            </a:pPr>
            <a:endParaRPr lang="en-IE" baseline="0" dirty="0" smtClean="0"/>
          </a:p>
          <a:p>
            <a:pPr>
              <a:spcBef>
                <a:spcPts val="0"/>
              </a:spcBef>
              <a:spcAft>
                <a:spcPts val="600"/>
              </a:spcAft>
              <a:defRPr/>
            </a:pPr>
            <a:r>
              <a:rPr lang="en-IE" baseline="0" dirty="0" smtClean="0"/>
              <a:t>SBS has currently 22 member organisations (18 organisations at the beginning). Eligibility for membership – national or European </a:t>
            </a:r>
            <a:r>
              <a:rPr lang="en-IE" baseline="0" dirty="0" err="1" smtClean="0"/>
              <a:t>sectoral</a:t>
            </a:r>
            <a:r>
              <a:rPr lang="en-IE" baseline="0" dirty="0" smtClean="0"/>
              <a:t> or cross-</a:t>
            </a:r>
            <a:r>
              <a:rPr lang="en-IE" baseline="0" dirty="0" err="1" smtClean="0"/>
              <a:t>sectoral</a:t>
            </a:r>
            <a:r>
              <a:rPr lang="en-IE" baseline="0" dirty="0" smtClean="0"/>
              <a:t> association representing SME interests. Access will be granted to EFTA and EU accessing countries (change of statutes).</a:t>
            </a:r>
          </a:p>
          <a:p>
            <a:pPr>
              <a:spcBef>
                <a:spcPts val="0"/>
              </a:spcBef>
              <a:spcAft>
                <a:spcPts val="600"/>
              </a:spcAft>
              <a:defRPr/>
            </a:pPr>
            <a:endParaRPr lang="en-IE" baseline="0" dirty="0" smtClean="0"/>
          </a:p>
          <a:p>
            <a:pPr>
              <a:spcBef>
                <a:spcPts val="0"/>
              </a:spcBef>
              <a:spcAft>
                <a:spcPts val="600"/>
              </a:spcAft>
              <a:defRPr/>
            </a:pPr>
            <a:r>
              <a:rPr lang="en-IE" baseline="0" dirty="0" smtClean="0"/>
              <a:t>SBS activities based on work programme with the EC.</a:t>
            </a:r>
          </a:p>
        </p:txBody>
      </p:sp>
      <p:sp>
        <p:nvSpPr>
          <p:cNvPr id="4" name="Slide Number Placeholder 3"/>
          <p:cNvSpPr>
            <a:spLocks noGrp="1"/>
          </p:cNvSpPr>
          <p:nvPr>
            <p:ph type="sldNum" sz="quarter" idx="10"/>
          </p:nvPr>
        </p:nvSpPr>
        <p:spPr/>
        <p:txBody>
          <a:bodyPr/>
          <a:lstStyle/>
          <a:p>
            <a:fld id="{D9F3F875-720B-47D3-84F9-724037F31D37}" type="slidenum">
              <a:rPr lang="en-IE" smtClean="0"/>
              <a:t>9</a:t>
            </a:fld>
            <a:endParaRPr lang="en-IE"/>
          </a:p>
        </p:txBody>
      </p:sp>
    </p:spTree>
    <p:extLst>
      <p:ext uri="{BB962C8B-B14F-4D97-AF65-F5344CB8AC3E}">
        <p14:creationId xmlns:p14="http://schemas.microsoft.com/office/powerpoint/2010/main" val="186986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defRPr/>
            </a:pPr>
            <a:r>
              <a:rPr lang="en-IE" dirty="0" smtClean="0"/>
              <a:t>Explain legal basis</a:t>
            </a:r>
            <a:r>
              <a:rPr lang="en-IE" baseline="0" dirty="0" smtClean="0"/>
              <a:t> for SBS (EU Regulation 1025/2012)</a:t>
            </a:r>
            <a:endParaRPr lang="en-IE" baseline="0" dirty="0"/>
          </a:p>
          <a:p>
            <a:pPr>
              <a:spcBef>
                <a:spcPts val="0"/>
              </a:spcBef>
              <a:spcAft>
                <a:spcPts val="600"/>
              </a:spcAft>
              <a:defRPr/>
            </a:pPr>
            <a:r>
              <a:rPr lang="en-IE" baseline="0" dirty="0" smtClean="0"/>
              <a:t>4 Annex III organisations – organisations established by initiative of the European Commission to ensure better representation of “weaker” stakeholder groups. Annex III organisations eligible for EU funding.</a:t>
            </a:r>
          </a:p>
          <a:p>
            <a:pPr>
              <a:spcBef>
                <a:spcPts val="0"/>
              </a:spcBef>
              <a:spcAft>
                <a:spcPts val="600"/>
              </a:spcAft>
              <a:defRPr/>
            </a:pPr>
            <a:r>
              <a:rPr lang="en-IE" baseline="0" dirty="0" smtClean="0"/>
              <a:t>SBS has the official mandate to represent SMEs in the European Standardisation System towards other stakeholders (SBS participating as observer in CEN, CENELEC BT and GA meetings, cooperating with them on SME issues – SBS is full member of ETSI)</a:t>
            </a:r>
          </a:p>
          <a:p>
            <a:pPr>
              <a:spcBef>
                <a:spcPts val="0"/>
              </a:spcBef>
              <a:spcAft>
                <a:spcPts val="600"/>
              </a:spcAft>
              <a:defRPr/>
            </a:pPr>
            <a:endParaRPr lang="en-IE" baseline="0" dirty="0" smtClean="0"/>
          </a:p>
          <a:p>
            <a:pPr>
              <a:spcBef>
                <a:spcPts val="0"/>
              </a:spcBef>
              <a:spcAft>
                <a:spcPts val="600"/>
              </a:spcAft>
              <a:defRPr/>
            </a:pPr>
            <a:r>
              <a:rPr lang="en-IE" baseline="0" dirty="0" smtClean="0"/>
              <a:t>SBS has currently 22 member organisations (18 organisations at the beginning). Eligibility for membership – national or European </a:t>
            </a:r>
            <a:r>
              <a:rPr lang="en-IE" baseline="0" dirty="0" err="1" smtClean="0"/>
              <a:t>sectoral</a:t>
            </a:r>
            <a:r>
              <a:rPr lang="en-IE" baseline="0" dirty="0" smtClean="0"/>
              <a:t> or cross-</a:t>
            </a:r>
            <a:r>
              <a:rPr lang="en-IE" baseline="0" dirty="0" err="1" smtClean="0"/>
              <a:t>sectoral</a:t>
            </a:r>
            <a:r>
              <a:rPr lang="en-IE" baseline="0" dirty="0" smtClean="0"/>
              <a:t> association representing SME interests. Access will be granted to EFTA and EU accessing countries (change of statutes).</a:t>
            </a:r>
          </a:p>
          <a:p>
            <a:pPr>
              <a:spcBef>
                <a:spcPts val="0"/>
              </a:spcBef>
              <a:spcAft>
                <a:spcPts val="600"/>
              </a:spcAft>
              <a:defRPr/>
            </a:pPr>
            <a:endParaRPr lang="en-IE" baseline="0" dirty="0" smtClean="0"/>
          </a:p>
          <a:p>
            <a:pPr>
              <a:spcBef>
                <a:spcPts val="0"/>
              </a:spcBef>
              <a:spcAft>
                <a:spcPts val="600"/>
              </a:spcAft>
              <a:defRPr/>
            </a:pPr>
            <a:r>
              <a:rPr lang="en-IE" baseline="0" dirty="0" smtClean="0"/>
              <a:t>SBS activities based on work programme with the EC.</a:t>
            </a:r>
          </a:p>
        </p:txBody>
      </p:sp>
      <p:sp>
        <p:nvSpPr>
          <p:cNvPr id="4" name="Slide Number Placeholder 3"/>
          <p:cNvSpPr>
            <a:spLocks noGrp="1"/>
          </p:cNvSpPr>
          <p:nvPr>
            <p:ph type="sldNum" sz="quarter" idx="10"/>
          </p:nvPr>
        </p:nvSpPr>
        <p:spPr/>
        <p:txBody>
          <a:bodyPr/>
          <a:lstStyle/>
          <a:p>
            <a:fld id="{D9F3F875-720B-47D3-84F9-724037F31D37}" type="slidenum">
              <a:rPr lang="en-IE" smtClean="0"/>
              <a:t>10</a:t>
            </a:fld>
            <a:endParaRPr lang="en-IE"/>
          </a:p>
        </p:txBody>
      </p:sp>
    </p:spTree>
    <p:extLst>
      <p:ext uri="{BB962C8B-B14F-4D97-AF65-F5344CB8AC3E}">
        <p14:creationId xmlns:p14="http://schemas.microsoft.com/office/powerpoint/2010/main" val="353052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defRPr/>
            </a:pPr>
            <a:r>
              <a:rPr lang="en-IE" dirty="0" smtClean="0"/>
              <a:t>Explain legal basis</a:t>
            </a:r>
            <a:r>
              <a:rPr lang="en-IE" baseline="0" dirty="0" smtClean="0"/>
              <a:t> for SBS (EU Regulation 1025/2012)</a:t>
            </a:r>
            <a:endParaRPr lang="en-IE" baseline="0" dirty="0"/>
          </a:p>
          <a:p>
            <a:pPr>
              <a:spcBef>
                <a:spcPts val="0"/>
              </a:spcBef>
              <a:spcAft>
                <a:spcPts val="600"/>
              </a:spcAft>
              <a:defRPr/>
            </a:pPr>
            <a:r>
              <a:rPr lang="en-IE" baseline="0" dirty="0" smtClean="0"/>
              <a:t>4 Annex III organisations – organisations established by initiative of the European Commission to ensure better representation of “weaker” stakeholder groups. Annex III organisations eligible for EU funding.</a:t>
            </a:r>
          </a:p>
          <a:p>
            <a:pPr>
              <a:spcBef>
                <a:spcPts val="0"/>
              </a:spcBef>
              <a:spcAft>
                <a:spcPts val="600"/>
              </a:spcAft>
              <a:defRPr/>
            </a:pPr>
            <a:r>
              <a:rPr lang="en-IE" baseline="0" dirty="0" smtClean="0"/>
              <a:t>SBS has the official mandate to represent SMEs in the European Standardisation System towards other stakeholders (SBS participating as observer in CEN, CENELEC BT and GA meetings, cooperating with them on SME issues – SBS is full member of ETSI)</a:t>
            </a:r>
          </a:p>
          <a:p>
            <a:pPr>
              <a:spcBef>
                <a:spcPts val="0"/>
              </a:spcBef>
              <a:spcAft>
                <a:spcPts val="600"/>
              </a:spcAft>
              <a:defRPr/>
            </a:pPr>
            <a:endParaRPr lang="en-IE" baseline="0" dirty="0" smtClean="0"/>
          </a:p>
          <a:p>
            <a:pPr>
              <a:spcBef>
                <a:spcPts val="0"/>
              </a:spcBef>
              <a:spcAft>
                <a:spcPts val="600"/>
              </a:spcAft>
              <a:defRPr/>
            </a:pPr>
            <a:r>
              <a:rPr lang="en-IE" baseline="0" dirty="0" smtClean="0"/>
              <a:t>SBS has currently 22 member organisations (18 organisations at the beginning). Eligibility for membership – national or European </a:t>
            </a:r>
            <a:r>
              <a:rPr lang="en-IE" baseline="0" dirty="0" err="1" smtClean="0"/>
              <a:t>sectoral</a:t>
            </a:r>
            <a:r>
              <a:rPr lang="en-IE" baseline="0" dirty="0" smtClean="0"/>
              <a:t> or cross-</a:t>
            </a:r>
            <a:r>
              <a:rPr lang="en-IE" baseline="0" dirty="0" err="1" smtClean="0"/>
              <a:t>sectoral</a:t>
            </a:r>
            <a:r>
              <a:rPr lang="en-IE" baseline="0" dirty="0" smtClean="0"/>
              <a:t> association representing SME interests. Access will be granted to EFTA and EU accessing countries (change of statutes).</a:t>
            </a:r>
          </a:p>
          <a:p>
            <a:pPr>
              <a:spcBef>
                <a:spcPts val="0"/>
              </a:spcBef>
              <a:spcAft>
                <a:spcPts val="600"/>
              </a:spcAft>
              <a:defRPr/>
            </a:pPr>
            <a:endParaRPr lang="en-IE" baseline="0" dirty="0" smtClean="0"/>
          </a:p>
          <a:p>
            <a:pPr>
              <a:spcBef>
                <a:spcPts val="0"/>
              </a:spcBef>
              <a:spcAft>
                <a:spcPts val="600"/>
              </a:spcAft>
              <a:defRPr/>
            </a:pPr>
            <a:r>
              <a:rPr lang="en-IE" baseline="0" dirty="0" smtClean="0"/>
              <a:t>SBS activities based on work programme with the EC.</a:t>
            </a:r>
          </a:p>
        </p:txBody>
      </p:sp>
      <p:sp>
        <p:nvSpPr>
          <p:cNvPr id="4" name="Slide Number Placeholder 3"/>
          <p:cNvSpPr>
            <a:spLocks noGrp="1"/>
          </p:cNvSpPr>
          <p:nvPr>
            <p:ph type="sldNum" sz="quarter" idx="10"/>
          </p:nvPr>
        </p:nvSpPr>
        <p:spPr/>
        <p:txBody>
          <a:bodyPr/>
          <a:lstStyle/>
          <a:p>
            <a:fld id="{D9F3F875-720B-47D3-84F9-724037F31D37}" type="slidenum">
              <a:rPr lang="en-IE" smtClean="0"/>
              <a:t>11</a:t>
            </a:fld>
            <a:endParaRPr lang="en-IE"/>
          </a:p>
        </p:txBody>
      </p:sp>
    </p:spTree>
    <p:extLst>
      <p:ext uri="{BB962C8B-B14F-4D97-AF65-F5344CB8AC3E}">
        <p14:creationId xmlns:p14="http://schemas.microsoft.com/office/powerpoint/2010/main" val="3450258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07057CA-462C-49EA-8A22-58A5DE0BDFEE}" type="slidenum">
              <a:rPr lang="en-IE" smtClean="0"/>
              <a:t>‹N›</a:t>
            </a:fld>
            <a:endParaRPr lang="en-IE"/>
          </a:p>
        </p:txBody>
      </p:sp>
      <p:sp>
        <p:nvSpPr>
          <p:cNvPr id="12" name="Subtitle 2"/>
          <p:cNvSpPr>
            <a:spLocks noGrp="1"/>
          </p:cNvSpPr>
          <p:nvPr>
            <p:ph type="subTitle" idx="1"/>
          </p:nvPr>
        </p:nvSpPr>
        <p:spPr>
          <a:xfrm>
            <a:off x="1556901" y="4438038"/>
            <a:ext cx="9144000" cy="504352"/>
          </a:xfrm>
        </p:spPr>
        <p:txBody>
          <a:bodyPr/>
          <a:lstStyle>
            <a:lvl1pPr>
              <a:defRPr>
                <a:solidFill>
                  <a:srgbClr val="0059A1"/>
                </a:solidFill>
              </a:defRPr>
            </a:lvl1pPr>
          </a:lstStyle>
          <a:p>
            <a:r>
              <a:rPr lang="en-US" smtClean="0">
                <a:solidFill>
                  <a:srgbClr val="0059A1"/>
                </a:solidFill>
                <a:latin typeface="Arial" panose="020B0604020202020204" pitchFamily="34" charset="0"/>
                <a:cs typeface="Arial" panose="020B0604020202020204" pitchFamily="34" charset="0"/>
              </a:rPr>
              <a:t>Click to edit Master subtitle style</a:t>
            </a:r>
            <a:endParaRPr lang="en-IE" dirty="0">
              <a:solidFill>
                <a:srgbClr val="0059A1"/>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25912" cy="6858000"/>
          </a:xfrm>
          <a:prstGeom prst="rect">
            <a:avLst/>
          </a:prstGeom>
        </p:spPr>
      </p:pic>
      <p:pic>
        <p:nvPicPr>
          <p:cNvPr id="14" name="Picture 5" descr="Logo UEAPME SB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3142" y="274361"/>
            <a:ext cx="2233613" cy="214312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6"/>
          <p:cNvSpPr>
            <a:spLocks noGrp="1"/>
          </p:cNvSpPr>
          <p:nvPr>
            <p:ph type="ctrTitle"/>
          </p:nvPr>
        </p:nvSpPr>
        <p:spPr>
          <a:xfrm>
            <a:off x="1241437" y="2417486"/>
            <a:ext cx="9774926" cy="1324448"/>
          </a:xfrm>
        </p:spPr>
        <p:txBody>
          <a:bodyPr>
            <a:normAutofit/>
          </a:bodyPr>
          <a:lstStyle>
            <a:lvl1pPr>
              <a:defRPr>
                <a:solidFill>
                  <a:srgbClr val="0059A1"/>
                </a:solidFill>
              </a:defRPr>
            </a:lvl1pPr>
          </a:lstStyle>
          <a:p>
            <a:r>
              <a:rPr lang="en-US" sz="4000" b="1" smtClean="0">
                <a:solidFill>
                  <a:srgbClr val="0059A1"/>
                </a:solidFill>
                <a:latin typeface="Arial" panose="020B0604020202020204" pitchFamily="34" charset="0"/>
                <a:cs typeface="Arial" panose="020B0604020202020204" pitchFamily="34" charset="0"/>
              </a:rPr>
              <a:t>Click to edit Master title style</a:t>
            </a:r>
            <a:endParaRPr lang="en-IE" sz="4000" b="1" dirty="0">
              <a:solidFill>
                <a:srgbClr val="0059A1"/>
              </a:solidFill>
              <a:latin typeface="Arial" panose="020B0604020202020204" pitchFamily="34" charset="0"/>
              <a:cs typeface="Arial" panose="020B0604020202020204" pitchFamily="34" charset="0"/>
            </a:endParaRPr>
          </a:p>
        </p:txBody>
      </p:sp>
      <p:sp>
        <p:nvSpPr>
          <p:cNvPr id="16" name="TextBox 15"/>
          <p:cNvSpPr txBox="1"/>
          <p:nvPr userDrawn="1"/>
        </p:nvSpPr>
        <p:spPr>
          <a:xfrm>
            <a:off x="2592835" y="5013786"/>
            <a:ext cx="7072131" cy="400110"/>
          </a:xfrm>
          <a:prstGeom prst="rect">
            <a:avLst/>
          </a:prstGeom>
          <a:noFill/>
        </p:spPr>
        <p:txBody>
          <a:bodyPr wrap="square" rtlCol="0">
            <a:spAutoFit/>
          </a:bodyPr>
          <a:lstStyle/>
          <a:p>
            <a:pPr algn="ctr"/>
            <a:r>
              <a:rPr lang="en-US" sz="2000" dirty="0">
                <a:solidFill>
                  <a:srgbClr val="0059A1"/>
                </a:solidFill>
              </a:rPr>
              <a:t> </a:t>
            </a:r>
            <a:endParaRPr lang="en-IE" sz="2000" dirty="0">
              <a:solidFill>
                <a:srgbClr val="0059A1"/>
              </a:solidFill>
            </a:endParaRPr>
          </a:p>
        </p:txBody>
      </p:sp>
    </p:spTree>
    <p:extLst>
      <p:ext uri="{BB962C8B-B14F-4D97-AF65-F5344CB8AC3E}">
        <p14:creationId xmlns:p14="http://schemas.microsoft.com/office/powerpoint/2010/main" val="219002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9A1"/>
                </a:solidFill>
              </a:defRPr>
            </a:lvl1pPr>
          </a:lstStyle>
          <a:p>
            <a:r>
              <a:rPr lang="en-US" smtClean="0"/>
              <a:t>Click to edit Master title style</a:t>
            </a:r>
            <a:endParaRPr lang="en-IE" dirty="0"/>
          </a:p>
        </p:txBody>
      </p:sp>
      <p:sp>
        <p:nvSpPr>
          <p:cNvPr id="3" name="Content Placeholder 2"/>
          <p:cNvSpPr>
            <a:spLocks noGrp="1"/>
          </p:cNvSpPr>
          <p:nvPr>
            <p:ph idx="1"/>
          </p:nvPr>
        </p:nvSpPr>
        <p:spPr/>
        <p:txBody>
          <a:bodyPr/>
          <a:lstStyle>
            <a:lvl1pPr>
              <a:defRPr>
                <a:solidFill>
                  <a:srgbClr val="0059A1"/>
                </a:solidFill>
              </a:defRPr>
            </a:lvl1pPr>
            <a:lvl2pPr>
              <a:defRPr>
                <a:solidFill>
                  <a:srgbClr val="0059A1"/>
                </a:solidFill>
              </a:defRPr>
            </a:lvl2pPr>
            <a:lvl3pPr>
              <a:defRPr>
                <a:solidFill>
                  <a:srgbClr val="0059A1"/>
                </a:solidFill>
              </a:defRPr>
            </a:lvl3pPr>
            <a:lvl4pPr>
              <a:defRPr>
                <a:solidFill>
                  <a:srgbClr val="0059A1"/>
                </a:solidFill>
              </a:defRPr>
            </a:lvl4pPr>
            <a:lvl5pPr>
              <a:defRPr>
                <a:solidFill>
                  <a:srgbClr val="0059A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07057CA-462C-49EA-8A22-58A5DE0BDFEE}" type="slidenum">
              <a:rPr lang="en-IE" smtClean="0"/>
              <a:t>‹N›</a:t>
            </a:fld>
            <a:endParaRPr lang="en-IE"/>
          </a:p>
        </p:txBody>
      </p:sp>
      <p:pic>
        <p:nvPicPr>
          <p:cNvPr id="7"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pic>
        <p:nvPicPr>
          <p:cNvPr id="8" name="Picture 5" descr="Logo UEAPME SB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5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9A1"/>
                </a:solidFill>
              </a:defRPr>
            </a:lvl1pPr>
          </a:lstStyle>
          <a:p>
            <a:r>
              <a:rPr lang="en-US" smtClean="0"/>
              <a:t>Click to edit Master title style</a:t>
            </a:r>
            <a:endParaRPr lang="en-IE" dirty="0"/>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07057CA-462C-49EA-8A22-58A5DE0BDFEE}" type="slidenum">
              <a:rPr lang="en-IE" smtClean="0"/>
              <a:t>‹N›</a:t>
            </a:fld>
            <a:endParaRPr lang="en-IE"/>
          </a:p>
        </p:txBody>
      </p:sp>
      <p:pic>
        <p:nvPicPr>
          <p:cNvPr id="7"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pic>
        <p:nvPicPr>
          <p:cNvPr id="8" name="Picture 5" descr="Logo UEAPME SB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userDrawn="1"/>
        </p:nvSpPr>
        <p:spPr>
          <a:xfrm>
            <a:off x="4385855" y="3425809"/>
            <a:ext cx="1365813" cy="783678"/>
          </a:xfrm>
          <a:prstGeom prst="rightArrow">
            <a:avLst/>
          </a:prstGeom>
          <a:solidFill>
            <a:srgbClr val="0059A1"/>
          </a:solidFill>
          <a:ln>
            <a:solidFill>
              <a:srgbClr val="005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ight Arrow 9"/>
          <p:cNvSpPr/>
          <p:nvPr userDrawn="1"/>
        </p:nvSpPr>
        <p:spPr>
          <a:xfrm rot="1088718">
            <a:off x="4297786" y="1898387"/>
            <a:ext cx="1365813" cy="783678"/>
          </a:xfrm>
          <a:prstGeom prst="rightArrow">
            <a:avLst/>
          </a:prstGeom>
          <a:solidFill>
            <a:srgbClr val="0059A1"/>
          </a:solidFill>
          <a:ln>
            <a:solidFill>
              <a:srgbClr val="005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ight Arrow 10"/>
          <p:cNvSpPr/>
          <p:nvPr userDrawn="1"/>
        </p:nvSpPr>
        <p:spPr>
          <a:xfrm rot="20511282" flipV="1">
            <a:off x="4297786" y="4953232"/>
            <a:ext cx="1365813" cy="783678"/>
          </a:xfrm>
          <a:prstGeom prst="rightArrow">
            <a:avLst/>
          </a:prstGeom>
          <a:solidFill>
            <a:srgbClr val="0059A1"/>
          </a:solidFill>
          <a:ln>
            <a:solidFill>
              <a:srgbClr val="0059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2" name="Group 11"/>
          <p:cNvGrpSpPr/>
          <p:nvPr userDrawn="1"/>
        </p:nvGrpSpPr>
        <p:grpSpPr>
          <a:xfrm>
            <a:off x="697791" y="1402631"/>
            <a:ext cx="3138204" cy="1306364"/>
            <a:chOff x="3367423" y="908824"/>
            <a:chExt cx="7034180" cy="737956"/>
          </a:xfrm>
          <a:solidFill>
            <a:srgbClr val="FFAE27"/>
          </a:solidFill>
        </p:grpSpPr>
        <p:sp>
          <p:nvSpPr>
            <p:cNvPr id="13" name="Rounded Rectangle 12"/>
            <p:cNvSpPr/>
            <p:nvPr/>
          </p:nvSpPr>
          <p:spPr>
            <a:xfrm>
              <a:off x="3367423" y="908824"/>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ed Rectangle 4"/>
            <p:cNvSpPr/>
            <p:nvPr/>
          </p:nvSpPr>
          <p:spPr>
            <a:xfrm>
              <a:off x="3403454" y="944855"/>
              <a:ext cx="6962118" cy="6658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600" kern="1200" dirty="0"/>
            </a:p>
          </p:txBody>
        </p:sp>
      </p:grpSp>
      <p:grpSp>
        <p:nvGrpSpPr>
          <p:cNvPr id="15" name="Group 14"/>
          <p:cNvGrpSpPr/>
          <p:nvPr userDrawn="1"/>
        </p:nvGrpSpPr>
        <p:grpSpPr>
          <a:xfrm>
            <a:off x="713866" y="3291752"/>
            <a:ext cx="3138204" cy="1306364"/>
            <a:chOff x="3367423" y="908824"/>
            <a:chExt cx="7034180" cy="737956"/>
          </a:xfrm>
          <a:solidFill>
            <a:srgbClr val="FFAE27"/>
          </a:solidFill>
        </p:grpSpPr>
        <p:sp>
          <p:nvSpPr>
            <p:cNvPr id="16" name="Rounded Rectangle 15"/>
            <p:cNvSpPr/>
            <p:nvPr/>
          </p:nvSpPr>
          <p:spPr>
            <a:xfrm>
              <a:off x="3367423" y="908824"/>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7" name="Rounded Rectangle 4"/>
            <p:cNvSpPr/>
            <p:nvPr/>
          </p:nvSpPr>
          <p:spPr>
            <a:xfrm>
              <a:off x="3403454" y="944855"/>
              <a:ext cx="6962118" cy="6658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600" kern="1200" dirty="0"/>
            </a:p>
          </p:txBody>
        </p:sp>
      </p:grpSp>
      <p:grpSp>
        <p:nvGrpSpPr>
          <p:cNvPr id="18" name="Group 17"/>
          <p:cNvGrpSpPr/>
          <p:nvPr userDrawn="1"/>
        </p:nvGrpSpPr>
        <p:grpSpPr>
          <a:xfrm>
            <a:off x="681717" y="5125847"/>
            <a:ext cx="3138204" cy="1306364"/>
            <a:chOff x="3367423" y="908824"/>
            <a:chExt cx="7034180" cy="737956"/>
          </a:xfrm>
          <a:solidFill>
            <a:srgbClr val="FFAE27"/>
          </a:solidFill>
        </p:grpSpPr>
        <p:sp>
          <p:nvSpPr>
            <p:cNvPr id="19" name="Rounded Rectangle 18"/>
            <p:cNvSpPr/>
            <p:nvPr/>
          </p:nvSpPr>
          <p:spPr>
            <a:xfrm>
              <a:off x="3367423" y="908824"/>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0" name="Rounded Rectangle 4"/>
            <p:cNvSpPr/>
            <p:nvPr/>
          </p:nvSpPr>
          <p:spPr>
            <a:xfrm>
              <a:off x="3403455" y="944855"/>
              <a:ext cx="6962119" cy="6658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600" kern="1200" dirty="0"/>
            </a:p>
          </p:txBody>
        </p:sp>
      </p:grpSp>
      <p:grpSp>
        <p:nvGrpSpPr>
          <p:cNvPr id="21" name="Group 20"/>
          <p:cNvGrpSpPr/>
          <p:nvPr userDrawn="1"/>
        </p:nvGrpSpPr>
        <p:grpSpPr>
          <a:xfrm>
            <a:off x="7012722" y="3202002"/>
            <a:ext cx="3600640" cy="1558040"/>
            <a:chOff x="1490610" y="358336"/>
            <a:chExt cx="7034180" cy="737956"/>
          </a:xfrm>
          <a:solidFill>
            <a:srgbClr val="FFAE27"/>
          </a:solidFill>
        </p:grpSpPr>
        <p:sp>
          <p:nvSpPr>
            <p:cNvPr id="22" name="Rounded Rectangle 21"/>
            <p:cNvSpPr/>
            <p:nvPr/>
          </p:nvSpPr>
          <p:spPr>
            <a:xfrm>
              <a:off x="1490610" y="358336"/>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3" name="Rounded Rectangle 4"/>
            <p:cNvSpPr/>
            <p:nvPr/>
          </p:nvSpPr>
          <p:spPr>
            <a:xfrm>
              <a:off x="1605173" y="440197"/>
              <a:ext cx="6805055" cy="5742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600" kern="1200" dirty="0"/>
            </a:p>
          </p:txBody>
        </p:sp>
      </p:grpSp>
    </p:spTree>
    <p:extLst>
      <p:ext uri="{BB962C8B-B14F-4D97-AF65-F5344CB8AC3E}">
        <p14:creationId xmlns:p14="http://schemas.microsoft.com/office/powerpoint/2010/main" val="145087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9A1"/>
                </a:solidFill>
              </a:defRPr>
            </a:lvl1pPr>
          </a:lstStyle>
          <a:p>
            <a:r>
              <a:rPr lang="en-US" smtClean="0"/>
              <a:t>Click to edit Master title style</a:t>
            </a:r>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007057CA-462C-49EA-8A22-58A5DE0BDFEE}" type="slidenum">
              <a:rPr lang="en-IE" smtClean="0"/>
              <a:t>‹N›</a:t>
            </a:fld>
            <a:endParaRPr lang="en-IE" dirty="0"/>
          </a:p>
        </p:txBody>
      </p:sp>
      <p:pic>
        <p:nvPicPr>
          <p:cNvPr id="7"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pic>
        <p:nvPicPr>
          <p:cNvPr id="8" name="Picture 5" descr="Logo UEAPME SB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Content Placeholder 7"/>
          <p:cNvGraphicFramePr>
            <a:graphicFrameLocks/>
          </p:cNvGraphicFramePr>
          <p:nvPr userDrawn="1">
            <p:extLst>
              <p:ext uri="{D42A27DB-BD31-4B8C-83A1-F6EECF244321}">
                <p14:modId xmlns:p14="http://schemas.microsoft.com/office/powerpoint/2010/main" val="194902030"/>
              </p:ext>
            </p:extLst>
          </p:nvPr>
        </p:nvGraphicFramePr>
        <p:xfrm>
          <a:off x="-1660850" y="1371599"/>
          <a:ext cx="13014649" cy="4914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317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9A1"/>
                </a:solidFill>
              </a:defRPr>
            </a:lvl1pPr>
          </a:lstStyle>
          <a:p>
            <a:r>
              <a:rPr lang="en-US" smtClean="0"/>
              <a:t>Click to edit Master title style</a:t>
            </a:r>
            <a:endParaRPr lang="en-IE" dirty="0"/>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07057CA-462C-49EA-8A22-58A5DE0BDFEE}" type="slidenum">
              <a:rPr lang="en-IE" smtClean="0"/>
              <a:t>‹N›</a:t>
            </a:fld>
            <a:endParaRPr lang="en-IE"/>
          </a:p>
        </p:txBody>
      </p:sp>
      <p:grpSp>
        <p:nvGrpSpPr>
          <p:cNvPr id="6" name="Group 5"/>
          <p:cNvGrpSpPr/>
          <p:nvPr userDrawn="1"/>
        </p:nvGrpSpPr>
        <p:grpSpPr>
          <a:xfrm>
            <a:off x="3724783" y="1542189"/>
            <a:ext cx="3563271" cy="1624534"/>
            <a:chOff x="-6321467" y="1107012"/>
            <a:chExt cx="7034180" cy="737956"/>
          </a:xfrm>
          <a:solidFill>
            <a:srgbClr val="FFAE27"/>
          </a:solidFill>
        </p:grpSpPr>
        <p:sp>
          <p:nvSpPr>
            <p:cNvPr id="7" name="Rounded Rectangle 6"/>
            <p:cNvSpPr/>
            <p:nvPr/>
          </p:nvSpPr>
          <p:spPr>
            <a:xfrm>
              <a:off x="-6321467" y="1107012"/>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 name="Rounded Rectangle 4"/>
            <p:cNvSpPr/>
            <p:nvPr/>
          </p:nvSpPr>
          <p:spPr>
            <a:xfrm>
              <a:off x="-5855225" y="1180173"/>
              <a:ext cx="6084389" cy="583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200" kern="1200" dirty="0"/>
            </a:p>
          </p:txBody>
        </p:sp>
      </p:grpSp>
      <p:grpSp>
        <p:nvGrpSpPr>
          <p:cNvPr id="9" name="Group 8"/>
          <p:cNvGrpSpPr/>
          <p:nvPr userDrawn="1"/>
        </p:nvGrpSpPr>
        <p:grpSpPr>
          <a:xfrm>
            <a:off x="1859675" y="3258836"/>
            <a:ext cx="3563271" cy="1624534"/>
            <a:chOff x="-6321467" y="1107012"/>
            <a:chExt cx="7034180" cy="737956"/>
          </a:xfrm>
          <a:solidFill>
            <a:srgbClr val="FFAE27"/>
          </a:solidFill>
        </p:grpSpPr>
        <p:sp>
          <p:nvSpPr>
            <p:cNvPr id="10" name="Rounded Rectangle 9"/>
            <p:cNvSpPr/>
            <p:nvPr/>
          </p:nvSpPr>
          <p:spPr>
            <a:xfrm>
              <a:off x="-6321467" y="1107012"/>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1" name="Rounded Rectangle 4"/>
            <p:cNvSpPr/>
            <p:nvPr/>
          </p:nvSpPr>
          <p:spPr>
            <a:xfrm>
              <a:off x="-5855225" y="1180173"/>
              <a:ext cx="6084389" cy="583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200" kern="1200" dirty="0"/>
            </a:p>
          </p:txBody>
        </p:sp>
      </p:grpSp>
      <p:grpSp>
        <p:nvGrpSpPr>
          <p:cNvPr id="12" name="Group 11"/>
          <p:cNvGrpSpPr/>
          <p:nvPr userDrawn="1"/>
        </p:nvGrpSpPr>
        <p:grpSpPr>
          <a:xfrm>
            <a:off x="1908559" y="5044426"/>
            <a:ext cx="3563271" cy="1624534"/>
            <a:chOff x="-6321467" y="1107012"/>
            <a:chExt cx="7034180" cy="737956"/>
          </a:xfrm>
          <a:solidFill>
            <a:srgbClr val="FFAE27"/>
          </a:solidFill>
        </p:grpSpPr>
        <p:sp>
          <p:nvSpPr>
            <p:cNvPr id="13" name="Rounded Rectangle 12"/>
            <p:cNvSpPr/>
            <p:nvPr/>
          </p:nvSpPr>
          <p:spPr>
            <a:xfrm>
              <a:off x="-6321467" y="1107012"/>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ed Rectangle 4"/>
            <p:cNvSpPr/>
            <p:nvPr/>
          </p:nvSpPr>
          <p:spPr>
            <a:xfrm>
              <a:off x="-5855225" y="1180173"/>
              <a:ext cx="6084389" cy="583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200" kern="1200" dirty="0"/>
            </a:p>
          </p:txBody>
        </p:sp>
      </p:grpSp>
      <p:grpSp>
        <p:nvGrpSpPr>
          <p:cNvPr id="15" name="Group 14"/>
          <p:cNvGrpSpPr/>
          <p:nvPr userDrawn="1"/>
        </p:nvGrpSpPr>
        <p:grpSpPr>
          <a:xfrm>
            <a:off x="5605037" y="3250301"/>
            <a:ext cx="3563271" cy="1624534"/>
            <a:chOff x="-6321467" y="1107012"/>
            <a:chExt cx="7034180" cy="737956"/>
          </a:xfrm>
          <a:solidFill>
            <a:srgbClr val="FFAE27"/>
          </a:solidFill>
        </p:grpSpPr>
        <p:sp>
          <p:nvSpPr>
            <p:cNvPr id="16" name="Rounded Rectangle 15"/>
            <p:cNvSpPr/>
            <p:nvPr/>
          </p:nvSpPr>
          <p:spPr>
            <a:xfrm>
              <a:off x="-6321467" y="1107012"/>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7" name="Rounded Rectangle 4"/>
            <p:cNvSpPr/>
            <p:nvPr/>
          </p:nvSpPr>
          <p:spPr>
            <a:xfrm>
              <a:off x="-6092409" y="1184050"/>
              <a:ext cx="6567938" cy="583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200" kern="1200" dirty="0"/>
            </a:p>
          </p:txBody>
        </p:sp>
      </p:grpSp>
      <p:grpSp>
        <p:nvGrpSpPr>
          <p:cNvPr id="18" name="Group 17"/>
          <p:cNvGrpSpPr/>
          <p:nvPr userDrawn="1"/>
        </p:nvGrpSpPr>
        <p:grpSpPr>
          <a:xfrm>
            <a:off x="5605037" y="5044426"/>
            <a:ext cx="3563271" cy="1624534"/>
            <a:chOff x="-6321467" y="1107012"/>
            <a:chExt cx="7034180" cy="737956"/>
          </a:xfrm>
          <a:solidFill>
            <a:srgbClr val="FFAE27"/>
          </a:solidFill>
        </p:grpSpPr>
        <p:sp>
          <p:nvSpPr>
            <p:cNvPr id="19" name="Rounded Rectangle 18"/>
            <p:cNvSpPr/>
            <p:nvPr/>
          </p:nvSpPr>
          <p:spPr>
            <a:xfrm>
              <a:off x="-6321467" y="1107012"/>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0" name="Rounded Rectangle 4"/>
            <p:cNvSpPr/>
            <p:nvPr/>
          </p:nvSpPr>
          <p:spPr>
            <a:xfrm>
              <a:off x="-6291487" y="1184050"/>
              <a:ext cx="7004200" cy="583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IE" sz="3200" kern="1200" dirty="0"/>
            </a:p>
          </p:txBody>
        </p:sp>
      </p:grpSp>
    </p:spTree>
    <p:extLst>
      <p:ext uri="{BB962C8B-B14F-4D97-AF65-F5344CB8AC3E}">
        <p14:creationId xmlns:p14="http://schemas.microsoft.com/office/powerpoint/2010/main" val="120240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07057CA-462C-49EA-8A22-58A5DE0BDFEE}" type="slidenum">
              <a:rPr lang="en-IE" smtClean="0"/>
              <a:t>‹N›</a:t>
            </a:fld>
            <a:endParaRPr lang="en-IE"/>
          </a:p>
        </p:txBody>
      </p:sp>
      <p:pic>
        <p:nvPicPr>
          <p:cNvPr id="6" name="Content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7" name="Title 1"/>
          <p:cNvSpPr>
            <a:spLocks noGrp="1"/>
          </p:cNvSpPr>
          <p:nvPr>
            <p:ph type="title"/>
          </p:nvPr>
        </p:nvSpPr>
        <p:spPr>
          <a:xfrm>
            <a:off x="838200" y="365125"/>
            <a:ext cx="10515600" cy="1325563"/>
          </a:xfrm>
        </p:spPr>
        <p:txBody>
          <a:bodyPr/>
          <a:lstStyle/>
          <a:p>
            <a:r>
              <a:rPr lang="en-US" smtClean="0">
                <a:solidFill>
                  <a:srgbClr val="0059A1"/>
                </a:solidFill>
                <a:latin typeface="Arial" panose="020B0604020202020204" pitchFamily="34" charset="0"/>
                <a:cs typeface="Arial" panose="020B0604020202020204" pitchFamily="34" charset="0"/>
              </a:rPr>
              <a:t>Click to edit Master title style</a:t>
            </a:r>
            <a:endParaRPr lang="en-IE" dirty="0">
              <a:solidFill>
                <a:srgbClr val="0059A1"/>
              </a:solidFill>
              <a:latin typeface="Arial" panose="020B0604020202020204" pitchFamily="34" charset="0"/>
              <a:cs typeface="Arial" panose="020B0604020202020204" pitchFamily="34" charset="0"/>
            </a:endParaRPr>
          </a:p>
        </p:txBody>
      </p:sp>
      <p:pic>
        <p:nvPicPr>
          <p:cNvPr id="8" name="Picture 5" descr="Logo UEAPME SB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ogo UEAPME SB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92237" y="1422920"/>
            <a:ext cx="2233613"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2852821" y="3856447"/>
            <a:ext cx="5904708" cy="1721120"/>
            <a:chOff x="3367423" y="908824"/>
            <a:chExt cx="7034180" cy="737956"/>
          </a:xfrm>
          <a:solidFill>
            <a:srgbClr val="FFAE27"/>
          </a:solidFill>
        </p:grpSpPr>
        <p:sp>
          <p:nvSpPr>
            <p:cNvPr id="11" name="Rounded Rectangle 10"/>
            <p:cNvSpPr/>
            <p:nvPr/>
          </p:nvSpPr>
          <p:spPr>
            <a:xfrm>
              <a:off x="3367423" y="908824"/>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2" name="Rounded Rectangle 4"/>
            <p:cNvSpPr/>
            <p:nvPr/>
          </p:nvSpPr>
          <p:spPr>
            <a:xfrm>
              <a:off x="3621089" y="999490"/>
              <a:ext cx="6517634" cy="5779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a:r>
                <a:rPr lang="en-IE" sz="2400" dirty="0" smtClean="0">
                  <a:solidFill>
                    <a:schemeClr val="bg1"/>
                  </a:solidFill>
                </a:rPr>
                <a:t>Rue </a:t>
              </a:r>
              <a:r>
                <a:rPr lang="en-IE" sz="2400" dirty="0">
                  <a:solidFill>
                    <a:schemeClr val="bg1"/>
                  </a:solidFill>
                </a:rPr>
                <a:t>Jacques de </a:t>
              </a:r>
              <a:r>
                <a:rPr lang="en-IE" sz="2400" dirty="0" err="1" smtClean="0">
                  <a:solidFill>
                    <a:schemeClr val="bg1"/>
                  </a:solidFill>
                </a:rPr>
                <a:t>Lalaingstraat</a:t>
              </a:r>
              <a:r>
                <a:rPr lang="en-IE" sz="2400" dirty="0" smtClean="0">
                  <a:solidFill>
                    <a:schemeClr val="bg1"/>
                  </a:solidFill>
                </a:rPr>
                <a:t> 4 </a:t>
              </a:r>
            </a:p>
            <a:p>
              <a:pPr algn="ctr"/>
              <a:r>
                <a:rPr lang="en-IE" sz="2400" dirty="0" smtClean="0">
                  <a:solidFill>
                    <a:schemeClr val="bg1"/>
                  </a:solidFill>
                </a:rPr>
                <a:t>B-1040 </a:t>
              </a:r>
              <a:r>
                <a:rPr lang="en-IE" sz="2400" dirty="0">
                  <a:solidFill>
                    <a:schemeClr val="bg1"/>
                  </a:solidFill>
                </a:rPr>
                <a:t>Brussels, Belgium</a:t>
              </a:r>
            </a:p>
            <a:p>
              <a:pPr algn="ctr"/>
              <a:r>
                <a:rPr lang="en-IE" sz="2400" dirty="0">
                  <a:solidFill>
                    <a:schemeClr val="bg1"/>
                  </a:solidFill>
                </a:rPr>
                <a:t>www.sbs-sme.eu</a:t>
              </a:r>
            </a:p>
            <a:p>
              <a:pPr algn="ctr"/>
              <a:r>
                <a:rPr lang="en-IE" sz="2400" dirty="0">
                  <a:solidFill>
                    <a:schemeClr val="bg1"/>
                  </a:solidFill>
                </a:rPr>
                <a:t>info@sbs-sme.eu</a:t>
              </a:r>
            </a:p>
          </p:txBody>
        </p:sp>
      </p:grpSp>
      <p:sp>
        <p:nvSpPr>
          <p:cNvPr id="13" name="TextBox 12"/>
          <p:cNvSpPr txBox="1"/>
          <p:nvPr userDrawn="1"/>
        </p:nvSpPr>
        <p:spPr>
          <a:xfrm>
            <a:off x="1458881" y="5867969"/>
            <a:ext cx="8692588" cy="646331"/>
          </a:xfrm>
          <a:prstGeom prst="rect">
            <a:avLst/>
          </a:prstGeom>
          <a:noFill/>
        </p:spPr>
        <p:txBody>
          <a:bodyPr wrap="square" rtlCol="0">
            <a:spAutoFit/>
          </a:bodyPr>
          <a:lstStyle/>
          <a:p>
            <a:r>
              <a:rPr lang="en-IE" dirty="0">
                <a:solidFill>
                  <a:srgbClr val="0059A1"/>
                </a:solidFill>
              </a:rPr>
              <a:t>The work conducted under SBS is mandated and financed by the European Commission. </a:t>
            </a:r>
          </a:p>
          <a:p>
            <a:endParaRPr lang="en-IE" dirty="0"/>
          </a:p>
        </p:txBody>
      </p:sp>
    </p:spTree>
    <p:extLst>
      <p:ext uri="{BB962C8B-B14F-4D97-AF65-F5344CB8AC3E}">
        <p14:creationId xmlns:p14="http://schemas.microsoft.com/office/powerpoint/2010/main" val="4218129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7DBD0-1086-47F5-9C01-30A205C4F44A}" type="datetimeFigureOut">
              <a:rPr lang="en-IE" smtClean="0"/>
              <a:t>15/09/2016</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057CA-462C-49EA-8A22-58A5DE0BDFEE}" type="slidenum">
              <a:rPr lang="en-IE" smtClean="0"/>
              <a:t>‹N›</a:t>
            </a:fld>
            <a:endParaRPr lang="en-IE"/>
          </a:p>
        </p:txBody>
      </p:sp>
    </p:spTree>
    <p:extLst>
      <p:ext uri="{BB962C8B-B14F-4D97-AF65-F5344CB8AC3E}">
        <p14:creationId xmlns:p14="http://schemas.microsoft.com/office/powerpoint/2010/main" val="3328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png"/><Relationship Id="rId7" Type="http://schemas.openxmlformats.org/officeDocument/2006/relationships/diagramQuickStyle" Target="../diagrams/quickStyl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pn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png"/><Relationship Id="rId7"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image" Target="../media/image7.png"/><Relationship Id="rId21" Type="http://schemas.microsoft.com/office/2007/relationships/diagramDrawing" Target="../diagrams/drawing5.xml"/><Relationship Id="rId7" Type="http://schemas.openxmlformats.org/officeDocument/2006/relationships/image" Target="../media/image10.png"/><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notesSlide" Target="../notesSlides/notesSlide6.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png"/><Relationship Id="rId5" Type="http://schemas.openxmlformats.org/officeDocument/2006/relationships/image" Target="../media/image9.png"/><Relationship Id="rId15" Type="http://schemas.openxmlformats.org/officeDocument/2006/relationships/diagramColors" Target="../diagrams/colors4.xml"/><Relationship Id="rId10" Type="http://schemas.openxmlformats.org/officeDocument/2006/relationships/image" Target="../media/image13.png"/><Relationship Id="rId19" Type="http://schemas.openxmlformats.org/officeDocument/2006/relationships/diagramQuickStyle" Target="../diagrams/quickStyle5.xml"/><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573" y="2147974"/>
            <a:ext cx="9144000" cy="2387600"/>
          </a:xfrm>
        </p:spPr>
        <p:txBody>
          <a:bodyPr/>
          <a:lstStyle/>
          <a:p>
            <a:r>
              <a:rPr lang="en-US" dirty="0" smtClean="0"/>
              <a:t>The EU Regulatory Framework </a:t>
            </a:r>
            <a:r>
              <a:rPr lang="en-US" dirty="0"/>
              <a:t>and the </a:t>
            </a:r>
            <a:r>
              <a:rPr lang="en-US" dirty="0" smtClean="0"/>
              <a:t>Role </a:t>
            </a:r>
            <a:r>
              <a:rPr lang="en-US" dirty="0"/>
              <a:t>of Small Business Standards </a:t>
            </a:r>
            <a:endParaRPr lang="en-IE" dirty="0"/>
          </a:p>
        </p:txBody>
      </p:sp>
      <p:sp>
        <p:nvSpPr>
          <p:cNvPr id="3" name="Subtitle 2"/>
          <p:cNvSpPr>
            <a:spLocks noGrp="1"/>
          </p:cNvSpPr>
          <p:nvPr>
            <p:ph type="subTitle" idx="4294967295"/>
          </p:nvPr>
        </p:nvSpPr>
        <p:spPr>
          <a:xfrm>
            <a:off x="988541" y="4714146"/>
            <a:ext cx="10157254" cy="1655762"/>
          </a:xfrm>
        </p:spPr>
        <p:txBody>
          <a:bodyPr>
            <a:normAutofit/>
          </a:bodyPr>
          <a:lstStyle/>
          <a:p>
            <a:pPr marL="0" indent="0">
              <a:buNone/>
            </a:pPr>
            <a:r>
              <a:rPr lang="en-IE" dirty="0" smtClean="0">
                <a:solidFill>
                  <a:srgbClr val="0059A1"/>
                </a:solidFill>
              </a:rPr>
              <a:t>Riccardo </a:t>
            </a:r>
            <a:r>
              <a:rPr lang="en-IE" dirty="0" smtClean="0">
                <a:solidFill>
                  <a:srgbClr val="0059A1"/>
                </a:solidFill>
              </a:rPr>
              <a:t>Viaggi - </a:t>
            </a:r>
            <a:r>
              <a:rPr lang="en-IE" dirty="0" smtClean="0">
                <a:solidFill>
                  <a:srgbClr val="0059A1"/>
                </a:solidFill>
              </a:rPr>
              <a:t>SBS Board Member &amp; EBC </a:t>
            </a:r>
            <a:r>
              <a:rPr lang="en-IE" dirty="0" smtClean="0">
                <a:solidFill>
                  <a:srgbClr val="0059A1"/>
                </a:solidFill>
              </a:rPr>
              <a:t>Secretary General</a:t>
            </a:r>
            <a:endParaRPr lang="en-IE" dirty="0" smtClean="0">
              <a:solidFill>
                <a:srgbClr val="0059A1"/>
              </a:solidFill>
            </a:endParaRPr>
          </a:p>
          <a:p>
            <a:pPr marL="0" indent="0">
              <a:buNone/>
            </a:pPr>
            <a:r>
              <a:rPr lang="en-IE" dirty="0">
                <a:solidFill>
                  <a:srgbClr val="0059A1"/>
                </a:solidFill>
              </a:rPr>
              <a:t>Standardisation for SMEs: sectoral representation at EU level</a:t>
            </a:r>
          </a:p>
          <a:p>
            <a:pPr marL="0" indent="0">
              <a:buNone/>
            </a:pPr>
            <a:r>
              <a:rPr lang="en-IE" dirty="0" smtClean="0">
                <a:solidFill>
                  <a:srgbClr val="0059A1"/>
                </a:solidFill>
              </a:rPr>
              <a:t>Madrid, 22 September 2016</a:t>
            </a:r>
          </a:p>
          <a:p>
            <a:pPr marL="0" indent="0" algn="r">
              <a:buNone/>
            </a:pPr>
            <a:endParaRPr lang="en-IE" dirty="0">
              <a:solidFill>
                <a:srgbClr val="0059A1"/>
              </a:solidFill>
            </a:endParaRPr>
          </a:p>
        </p:txBody>
      </p:sp>
    </p:spTree>
    <p:extLst>
      <p:ext uri="{BB962C8B-B14F-4D97-AF65-F5344CB8AC3E}">
        <p14:creationId xmlns:p14="http://schemas.microsoft.com/office/powerpoint/2010/main" val="1934602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2" name="Title 1"/>
          <p:cNvSpPr>
            <a:spLocks noGrp="1"/>
          </p:cNvSpPr>
          <p:nvPr>
            <p:ph type="title"/>
          </p:nvPr>
        </p:nvSpPr>
        <p:spPr/>
        <p:txBody>
          <a:bodyPr/>
          <a:lstStyle/>
          <a:p>
            <a:r>
              <a:rPr lang="en-IE" dirty="0" smtClean="0">
                <a:solidFill>
                  <a:srgbClr val="0059A1"/>
                </a:solidFill>
                <a:latin typeface="Arial" panose="020B0604020202020204" pitchFamily="34" charset="0"/>
                <a:cs typeface="Arial" panose="020B0604020202020204" pitchFamily="34" charset="0"/>
              </a:rPr>
              <a:t>SBS Activities - political</a:t>
            </a:r>
            <a:endParaRPr lang="en-IE" dirty="0">
              <a:solidFill>
                <a:srgbClr val="0059A1"/>
              </a:solidFill>
              <a:latin typeface="Arial" panose="020B0604020202020204" pitchFamily="34" charset="0"/>
              <a:cs typeface="Arial" panose="020B0604020202020204" pitchFamily="34" charset="0"/>
            </a:endParaRPr>
          </a:p>
        </p:txBody>
      </p:sp>
      <p:pic>
        <p:nvPicPr>
          <p:cNvPr id="5" name="Picture 5" descr="Logo UEAPME S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7"/>
          <p:cNvGraphicFramePr>
            <a:graphicFrameLocks/>
          </p:cNvGraphicFramePr>
          <p:nvPr>
            <p:extLst>
              <p:ext uri="{D42A27DB-BD31-4B8C-83A1-F6EECF244321}">
                <p14:modId xmlns:p14="http://schemas.microsoft.com/office/powerpoint/2010/main" val="3146870862"/>
              </p:ext>
            </p:extLst>
          </p:nvPr>
        </p:nvGraphicFramePr>
        <p:xfrm>
          <a:off x="-935267" y="1371599"/>
          <a:ext cx="13014649" cy="49149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81286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2" name="Title 1"/>
          <p:cNvSpPr>
            <a:spLocks noGrp="1"/>
          </p:cNvSpPr>
          <p:nvPr>
            <p:ph type="title"/>
          </p:nvPr>
        </p:nvSpPr>
        <p:spPr/>
        <p:txBody>
          <a:bodyPr/>
          <a:lstStyle/>
          <a:p>
            <a:r>
              <a:rPr lang="en-IE" dirty="0" smtClean="0">
                <a:solidFill>
                  <a:srgbClr val="0059A1"/>
                </a:solidFill>
                <a:latin typeface="Arial" panose="020B0604020202020204" pitchFamily="34" charset="0"/>
                <a:cs typeface="Arial" panose="020B0604020202020204" pitchFamily="34" charset="0"/>
              </a:rPr>
              <a:t>SBS Activities – Awareness raising &amp; 				   communication</a:t>
            </a:r>
            <a:endParaRPr lang="en-IE" dirty="0">
              <a:solidFill>
                <a:srgbClr val="0059A1"/>
              </a:solidFill>
              <a:latin typeface="Arial" panose="020B0604020202020204" pitchFamily="34" charset="0"/>
              <a:cs typeface="Arial" panose="020B0604020202020204" pitchFamily="34" charset="0"/>
            </a:endParaRPr>
          </a:p>
        </p:txBody>
      </p:sp>
      <p:pic>
        <p:nvPicPr>
          <p:cNvPr id="5" name="Picture 5" descr="Logo UEAPME S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7"/>
          <p:cNvGraphicFramePr>
            <a:graphicFrameLocks/>
          </p:cNvGraphicFramePr>
          <p:nvPr>
            <p:extLst>
              <p:ext uri="{D42A27DB-BD31-4B8C-83A1-F6EECF244321}">
                <p14:modId xmlns:p14="http://schemas.microsoft.com/office/powerpoint/2010/main" val="3787849607"/>
              </p:ext>
            </p:extLst>
          </p:nvPr>
        </p:nvGraphicFramePr>
        <p:xfrm>
          <a:off x="-391550" y="1690688"/>
          <a:ext cx="12113340" cy="4485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203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2" name="Title 1"/>
          <p:cNvSpPr>
            <a:spLocks noGrp="1"/>
          </p:cNvSpPr>
          <p:nvPr>
            <p:ph type="title"/>
          </p:nvPr>
        </p:nvSpPr>
        <p:spPr/>
        <p:txBody>
          <a:bodyPr/>
          <a:lstStyle/>
          <a:p>
            <a:r>
              <a:rPr lang="en-IE" dirty="0" smtClean="0">
                <a:solidFill>
                  <a:srgbClr val="0059A1"/>
                </a:solidFill>
                <a:latin typeface="Arial" panose="020B0604020202020204" pitchFamily="34" charset="0"/>
                <a:cs typeface="Arial" panose="020B0604020202020204" pitchFamily="34" charset="0"/>
              </a:rPr>
              <a:t>Upcoming Activities</a:t>
            </a:r>
            <a:endParaRPr lang="en-IE" dirty="0">
              <a:solidFill>
                <a:srgbClr val="0059A1"/>
              </a:solidFill>
              <a:latin typeface="Arial" panose="020B0604020202020204" pitchFamily="34" charset="0"/>
              <a:cs typeface="Arial" panose="020B0604020202020204" pitchFamily="34" charset="0"/>
            </a:endParaRPr>
          </a:p>
        </p:txBody>
      </p:sp>
      <p:pic>
        <p:nvPicPr>
          <p:cNvPr id="5" name="Picture 5" descr="Logo UEAPME S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7"/>
          <p:cNvGraphicFramePr>
            <a:graphicFrameLocks/>
          </p:cNvGraphicFramePr>
          <p:nvPr>
            <p:extLst>
              <p:ext uri="{D42A27DB-BD31-4B8C-83A1-F6EECF244321}">
                <p14:modId xmlns:p14="http://schemas.microsoft.com/office/powerpoint/2010/main" val="640156924"/>
              </p:ext>
            </p:extLst>
          </p:nvPr>
        </p:nvGraphicFramePr>
        <p:xfrm>
          <a:off x="-391550" y="1690688"/>
          <a:ext cx="12113340" cy="4485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1731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2" name="Title 1"/>
          <p:cNvSpPr>
            <a:spLocks noGrp="1"/>
          </p:cNvSpPr>
          <p:nvPr>
            <p:ph type="title"/>
          </p:nvPr>
        </p:nvSpPr>
        <p:spPr/>
        <p:txBody>
          <a:bodyPr/>
          <a:lstStyle/>
          <a:p>
            <a:pPr algn="ctr"/>
            <a:r>
              <a:rPr lang="en-IE" dirty="0" smtClean="0">
                <a:solidFill>
                  <a:srgbClr val="0059A1"/>
                </a:solidFill>
                <a:latin typeface="Arial" panose="020B0604020202020204" pitchFamily="34" charset="0"/>
                <a:cs typeface="Arial" panose="020B0604020202020204" pitchFamily="34" charset="0"/>
              </a:rPr>
              <a:t>Thank you for your attention</a:t>
            </a:r>
            <a:endParaRPr lang="en-IE" dirty="0">
              <a:solidFill>
                <a:srgbClr val="0059A1"/>
              </a:solidFill>
              <a:latin typeface="Arial" panose="020B0604020202020204" pitchFamily="34" charset="0"/>
              <a:cs typeface="Arial" panose="020B0604020202020204" pitchFamily="34" charset="0"/>
            </a:endParaRPr>
          </a:p>
        </p:txBody>
      </p:sp>
      <p:pic>
        <p:nvPicPr>
          <p:cNvPr id="5" name="Picture 5" descr="Logo UEAPME S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ogo UEAPME SB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2237" y="1422920"/>
            <a:ext cx="2233613"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2852821" y="3856447"/>
            <a:ext cx="5904708" cy="1721120"/>
            <a:chOff x="3367423" y="908824"/>
            <a:chExt cx="7034180" cy="737956"/>
          </a:xfrm>
          <a:solidFill>
            <a:srgbClr val="FFAE27"/>
          </a:solidFill>
        </p:grpSpPr>
        <p:sp>
          <p:nvSpPr>
            <p:cNvPr id="13" name="Rounded Rectangle 12"/>
            <p:cNvSpPr/>
            <p:nvPr/>
          </p:nvSpPr>
          <p:spPr>
            <a:xfrm>
              <a:off x="3367423" y="908824"/>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4" name="Rounded Rectangle 4"/>
            <p:cNvSpPr/>
            <p:nvPr/>
          </p:nvSpPr>
          <p:spPr>
            <a:xfrm>
              <a:off x="3621089" y="999490"/>
              <a:ext cx="6517634" cy="5779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a:r>
                <a:rPr lang="en-IE" sz="2400" dirty="0" smtClean="0">
                  <a:solidFill>
                    <a:schemeClr val="bg1"/>
                  </a:solidFill>
                </a:rPr>
                <a:t>Rue </a:t>
              </a:r>
              <a:r>
                <a:rPr lang="en-IE" sz="2400" dirty="0">
                  <a:solidFill>
                    <a:schemeClr val="bg1"/>
                  </a:solidFill>
                </a:rPr>
                <a:t>Jacques de </a:t>
              </a:r>
              <a:r>
                <a:rPr lang="en-IE" sz="2400" dirty="0" err="1" smtClean="0">
                  <a:solidFill>
                    <a:schemeClr val="bg1"/>
                  </a:solidFill>
                </a:rPr>
                <a:t>Lalaingstraat</a:t>
              </a:r>
              <a:r>
                <a:rPr lang="en-IE" sz="2400" dirty="0" smtClean="0">
                  <a:solidFill>
                    <a:schemeClr val="bg1"/>
                  </a:solidFill>
                </a:rPr>
                <a:t> 4 </a:t>
              </a:r>
            </a:p>
            <a:p>
              <a:pPr algn="ctr"/>
              <a:r>
                <a:rPr lang="en-IE" sz="2400" dirty="0" smtClean="0">
                  <a:solidFill>
                    <a:schemeClr val="bg1"/>
                  </a:solidFill>
                </a:rPr>
                <a:t>B-1040 </a:t>
              </a:r>
              <a:r>
                <a:rPr lang="en-IE" sz="2400" dirty="0">
                  <a:solidFill>
                    <a:schemeClr val="bg1"/>
                  </a:solidFill>
                </a:rPr>
                <a:t>Brussels, Belgium</a:t>
              </a:r>
            </a:p>
            <a:p>
              <a:pPr algn="ctr"/>
              <a:r>
                <a:rPr lang="en-IE" sz="2400" dirty="0">
                  <a:solidFill>
                    <a:schemeClr val="bg1"/>
                  </a:solidFill>
                </a:rPr>
                <a:t>www.sbs-sme.eu</a:t>
              </a:r>
            </a:p>
            <a:p>
              <a:pPr algn="ctr"/>
              <a:r>
                <a:rPr lang="en-IE" sz="2400" dirty="0">
                  <a:solidFill>
                    <a:schemeClr val="bg1"/>
                  </a:solidFill>
                </a:rPr>
                <a:t>info@sbs-sme.eu</a:t>
              </a:r>
            </a:p>
          </p:txBody>
        </p:sp>
      </p:grpSp>
      <p:sp>
        <p:nvSpPr>
          <p:cNvPr id="15" name="TextBox 14"/>
          <p:cNvSpPr txBox="1"/>
          <p:nvPr/>
        </p:nvSpPr>
        <p:spPr>
          <a:xfrm>
            <a:off x="1445739" y="5963346"/>
            <a:ext cx="6005385" cy="646331"/>
          </a:xfrm>
          <a:prstGeom prst="rect">
            <a:avLst/>
          </a:prstGeom>
          <a:noFill/>
        </p:spPr>
        <p:txBody>
          <a:bodyPr wrap="square" rtlCol="0">
            <a:spAutoFit/>
          </a:bodyPr>
          <a:lstStyle/>
          <a:p>
            <a:pPr algn="ctr"/>
            <a:r>
              <a:rPr lang="en-IE" dirty="0" smtClean="0">
                <a:solidFill>
                  <a:srgbClr val="0059A1"/>
                </a:solidFill>
              </a:rPr>
              <a:t>Financed </a:t>
            </a:r>
            <a:r>
              <a:rPr lang="en-IE" dirty="0">
                <a:solidFill>
                  <a:srgbClr val="0059A1"/>
                </a:solidFill>
              </a:rPr>
              <a:t>by the European </a:t>
            </a:r>
            <a:r>
              <a:rPr lang="en-IE" dirty="0" smtClean="0">
                <a:solidFill>
                  <a:srgbClr val="0059A1"/>
                </a:solidFill>
              </a:rPr>
              <a:t>Commission and EFTA </a:t>
            </a:r>
            <a:endParaRPr lang="en-IE" dirty="0">
              <a:solidFill>
                <a:srgbClr val="0059A1"/>
              </a:solidFill>
            </a:endParaRPr>
          </a:p>
          <a:p>
            <a:endParaRPr lang="en-IE" dirty="0"/>
          </a:p>
        </p:txBody>
      </p:sp>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7243" y="5780493"/>
            <a:ext cx="1186250" cy="736724"/>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1708" y="5664000"/>
            <a:ext cx="1260389" cy="872576"/>
          </a:xfrm>
          <a:prstGeom prst="rect">
            <a:avLst/>
          </a:prstGeom>
        </p:spPr>
      </p:pic>
    </p:spTree>
    <p:extLst>
      <p:ext uri="{BB962C8B-B14F-4D97-AF65-F5344CB8AC3E}">
        <p14:creationId xmlns:p14="http://schemas.microsoft.com/office/powerpoint/2010/main" val="401011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pic>
        <p:nvPicPr>
          <p:cNvPr id="5" name="Picture 5" descr="Logo UEAPME S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37414" y="1446028"/>
            <a:ext cx="7693197" cy="5377741"/>
          </a:xfrm>
        </p:spPr>
      </p:pic>
      <p:sp>
        <p:nvSpPr>
          <p:cNvPr id="2" name="Title 1"/>
          <p:cNvSpPr>
            <a:spLocks noGrp="1"/>
          </p:cNvSpPr>
          <p:nvPr>
            <p:ph type="title"/>
          </p:nvPr>
        </p:nvSpPr>
        <p:spPr/>
        <p:txBody>
          <a:bodyPr/>
          <a:lstStyle/>
          <a:p>
            <a:r>
              <a:rPr lang="en-IE" dirty="0" smtClean="0">
                <a:solidFill>
                  <a:srgbClr val="0059A1"/>
                </a:solidFill>
                <a:latin typeface="Arial" panose="020B0604020202020204" pitchFamily="34" charset="0"/>
                <a:cs typeface="Arial" panose="020B0604020202020204" pitchFamily="34" charset="0"/>
              </a:rPr>
              <a:t>Economic importance of SMEs in Europe</a:t>
            </a:r>
            <a:endParaRPr lang="en-IE" dirty="0">
              <a:solidFill>
                <a:srgbClr val="0059A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4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2" name="Title 1"/>
          <p:cNvSpPr>
            <a:spLocks noGrp="1"/>
          </p:cNvSpPr>
          <p:nvPr>
            <p:ph type="title"/>
          </p:nvPr>
        </p:nvSpPr>
        <p:spPr/>
        <p:txBody>
          <a:bodyPr/>
          <a:lstStyle/>
          <a:p>
            <a:r>
              <a:rPr lang="en-IE" dirty="0" smtClean="0">
                <a:solidFill>
                  <a:srgbClr val="0059A1"/>
                </a:solidFill>
                <a:latin typeface="Arial" panose="020B0604020202020204" pitchFamily="34" charset="0"/>
                <a:cs typeface="Arial" panose="020B0604020202020204" pitchFamily="34" charset="0"/>
              </a:rPr>
              <a:t>Challenges and </a:t>
            </a:r>
            <a:r>
              <a:rPr lang="en-IE" dirty="0" smtClean="0">
                <a:latin typeface="Arial" panose="020B0604020202020204" pitchFamily="34" charset="0"/>
                <a:cs typeface="Arial" panose="020B0604020202020204" pitchFamily="34" charset="0"/>
              </a:rPr>
              <a:t>difficulties for SME participation in standardisation</a:t>
            </a:r>
            <a:endParaRPr lang="en-IE" dirty="0">
              <a:solidFill>
                <a:srgbClr val="0059A1"/>
              </a:solidFill>
              <a:latin typeface="Arial" panose="020B0604020202020204" pitchFamily="34" charset="0"/>
              <a:cs typeface="Arial" panose="020B0604020202020204" pitchFamily="34" charset="0"/>
            </a:endParaRPr>
          </a:p>
        </p:txBody>
      </p:sp>
      <p:pic>
        <p:nvPicPr>
          <p:cNvPr id="5" name="Picture 5" descr="Logo UEAPME S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7"/>
          <p:cNvGraphicFramePr>
            <a:graphicFrameLocks/>
          </p:cNvGraphicFramePr>
          <p:nvPr>
            <p:extLst>
              <p:ext uri="{D42A27DB-BD31-4B8C-83A1-F6EECF244321}">
                <p14:modId xmlns:p14="http://schemas.microsoft.com/office/powerpoint/2010/main" val="1682056762"/>
              </p:ext>
            </p:extLst>
          </p:nvPr>
        </p:nvGraphicFramePr>
        <p:xfrm>
          <a:off x="-344821" y="1697755"/>
          <a:ext cx="11698621" cy="4320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p:cNvSpPr/>
          <p:nvPr/>
        </p:nvSpPr>
        <p:spPr>
          <a:xfrm>
            <a:off x="238229" y="1697755"/>
            <a:ext cx="976657" cy="976657"/>
          </a:xfrm>
          <a:prstGeom prst="roundRect">
            <a:avLst>
              <a:gd name="adj" fmla="val 16670"/>
            </a:avLst>
          </a:prstGeom>
          <a:solidFill>
            <a:srgbClr val="0059A1"/>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175316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Creation of Small Business Standards</a:t>
            </a:r>
            <a:endParaRPr lang="en-GB" b="1" dirty="0"/>
          </a:p>
        </p:txBody>
      </p:sp>
      <p:sp>
        <p:nvSpPr>
          <p:cNvPr id="4" name="TextBox 3"/>
          <p:cNvSpPr txBox="1"/>
          <p:nvPr/>
        </p:nvSpPr>
        <p:spPr>
          <a:xfrm>
            <a:off x="899532" y="1656889"/>
            <a:ext cx="2730190" cy="769441"/>
          </a:xfrm>
          <a:prstGeom prst="rect">
            <a:avLst/>
          </a:prstGeom>
          <a:noFill/>
        </p:spPr>
        <p:txBody>
          <a:bodyPr wrap="square" rtlCol="0">
            <a:spAutoFit/>
          </a:bodyPr>
          <a:lstStyle/>
          <a:p>
            <a:pPr lvl="0"/>
            <a:r>
              <a:rPr lang="en-IE" sz="2200" b="1" dirty="0" smtClean="0">
                <a:solidFill>
                  <a:schemeClr val="bg1"/>
                </a:solidFill>
              </a:rPr>
              <a:t>Economic importance of SMEs in Europe</a:t>
            </a:r>
            <a:endParaRPr lang="en-IE" sz="2200" b="1" dirty="0">
              <a:solidFill>
                <a:schemeClr val="bg1"/>
              </a:solidFill>
            </a:endParaRPr>
          </a:p>
        </p:txBody>
      </p:sp>
      <p:sp>
        <p:nvSpPr>
          <p:cNvPr id="5" name="TextBox 4"/>
          <p:cNvSpPr txBox="1"/>
          <p:nvPr/>
        </p:nvSpPr>
        <p:spPr>
          <a:xfrm>
            <a:off x="838200" y="3486615"/>
            <a:ext cx="2730189" cy="1384995"/>
          </a:xfrm>
          <a:prstGeom prst="rect">
            <a:avLst/>
          </a:prstGeom>
          <a:noFill/>
        </p:spPr>
        <p:txBody>
          <a:bodyPr wrap="square" rtlCol="0">
            <a:spAutoFit/>
          </a:bodyPr>
          <a:lstStyle/>
          <a:p>
            <a:pPr lvl="0"/>
            <a:r>
              <a:rPr lang="en-IE" sz="2200" b="1" dirty="0" smtClean="0">
                <a:solidFill>
                  <a:schemeClr val="bg1"/>
                </a:solidFill>
              </a:rPr>
              <a:t>Difficulties encountered by SMEs in standardisation</a:t>
            </a:r>
            <a:endParaRPr lang="en-IE" sz="2200" b="1" dirty="0">
              <a:solidFill>
                <a:schemeClr val="bg1"/>
              </a:solidFill>
            </a:endParaRPr>
          </a:p>
          <a:p>
            <a:endParaRPr lang="en-GB" dirty="0"/>
          </a:p>
        </p:txBody>
      </p:sp>
      <p:sp>
        <p:nvSpPr>
          <p:cNvPr id="6" name="TextBox 5"/>
          <p:cNvSpPr txBox="1"/>
          <p:nvPr/>
        </p:nvSpPr>
        <p:spPr>
          <a:xfrm>
            <a:off x="838200" y="5278245"/>
            <a:ext cx="2852854" cy="1384995"/>
          </a:xfrm>
          <a:prstGeom prst="rect">
            <a:avLst/>
          </a:prstGeom>
          <a:noFill/>
        </p:spPr>
        <p:txBody>
          <a:bodyPr wrap="square" rtlCol="0">
            <a:spAutoFit/>
          </a:bodyPr>
          <a:lstStyle/>
          <a:p>
            <a:pPr lvl="0"/>
            <a:r>
              <a:rPr lang="en-IE" sz="2200" b="1" dirty="0" smtClean="0">
                <a:solidFill>
                  <a:schemeClr val="bg1"/>
                </a:solidFill>
              </a:rPr>
              <a:t>Legal Framework: Regulation (EU) No 1025/2012</a:t>
            </a:r>
            <a:endParaRPr lang="en-IE" sz="2200" b="1" dirty="0">
              <a:solidFill>
                <a:schemeClr val="bg1"/>
              </a:solidFill>
            </a:endParaRPr>
          </a:p>
          <a:p>
            <a:endParaRPr lang="en-GB" dirty="0"/>
          </a:p>
        </p:txBody>
      </p:sp>
      <p:sp>
        <p:nvSpPr>
          <p:cNvPr id="7" name="TextBox 6"/>
          <p:cNvSpPr txBox="1"/>
          <p:nvPr/>
        </p:nvSpPr>
        <p:spPr>
          <a:xfrm>
            <a:off x="7324531" y="3575675"/>
            <a:ext cx="3010829" cy="830997"/>
          </a:xfrm>
          <a:prstGeom prst="rect">
            <a:avLst/>
          </a:prstGeom>
          <a:noFill/>
        </p:spPr>
        <p:txBody>
          <a:bodyPr wrap="square" rtlCol="0">
            <a:spAutoFit/>
          </a:bodyPr>
          <a:lstStyle/>
          <a:p>
            <a:r>
              <a:rPr lang="en-IE" sz="2400" b="1" dirty="0" smtClean="0">
                <a:solidFill>
                  <a:schemeClr val="bg1"/>
                </a:solidFill>
              </a:rPr>
              <a:t>Creation of Small Business Standards</a:t>
            </a:r>
            <a:endParaRPr lang="en-GB" sz="2400" b="1" dirty="0">
              <a:solidFill>
                <a:schemeClr val="bg1"/>
              </a:solidFill>
            </a:endParaRPr>
          </a:p>
        </p:txBody>
      </p:sp>
    </p:spTree>
    <p:extLst>
      <p:ext uri="{BB962C8B-B14F-4D97-AF65-F5344CB8AC3E}">
        <p14:creationId xmlns:p14="http://schemas.microsoft.com/office/powerpoint/2010/main" val="6091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2" name="Title 1"/>
          <p:cNvSpPr>
            <a:spLocks noGrp="1"/>
          </p:cNvSpPr>
          <p:nvPr>
            <p:ph type="title"/>
          </p:nvPr>
        </p:nvSpPr>
        <p:spPr/>
        <p:txBody>
          <a:bodyPr/>
          <a:lstStyle/>
          <a:p>
            <a:r>
              <a:rPr lang="en-IE" dirty="0" smtClean="0">
                <a:solidFill>
                  <a:srgbClr val="0059A1"/>
                </a:solidFill>
                <a:latin typeface="Arial" panose="020B0604020202020204" pitchFamily="34" charset="0"/>
                <a:cs typeface="Arial" panose="020B0604020202020204" pitchFamily="34" charset="0"/>
              </a:rPr>
              <a:t>Small Business Standards in a nutshell</a:t>
            </a:r>
            <a:endParaRPr lang="en-IE" dirty="0">
              <a:solidFill>
                <a:srgbClr val="0059A1"/>
              </a:solidFill>
              <a:latin typeface="Arial" panose="020B0604020202020204" pitchFamily="34" charset="0"/>
              <a:cs typeface="Arial" panose="020B0604020202020204" pitchFamily="34" charset="0"/>
            </a:endParaRPr>
          </a:p>
        </p:txBody>
      </p:sp>
      <p:pic>
        <p:nvPicPr>
          <p:cNvPr id="5" name="Picture 5" descr="Logo UEAPME S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7"/>
          <p:cNvGraphicFramePr>
            <a:graphicFrameLocks/>
          </p:cNvGraphicFramePr>
          <p:nvPr>
            <p:extLst>
              <p:ext uri="{D42A27DB-BD31-4B8C-83A1-F6EECF244321}">
                <p14:modId xmlns:p14="http://schemas.microsoft.com/office/powerpoint/2010/main" val="3340932746"/>
              </p:ext>
            </p:extLst>
          </p:nvPr>
        </p:nvGraphicFramePr>
        <p:xfrm>
          <a:off x="-935267" y="1041990"/>
          <a:ext cx="13938886" cy="55522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8641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2"/>
            <a:ext cx="10515600" cy="3626069"/>
          </a:xfrm>
        </p:spPr>
        <p:txBody>
          <a:bodyPr>
            <a:normAutofit/>
          </a:bodyPr>
          <a:lstStyle/>
          <a:p>
            <a:r>
              <a:rPr lang="fr-BE" dirty="0" smtClean="0">
                <a:solidFill>
                  <a:srgbClr val="0070C0"/>
                </a:solidFill>
              </a:rPr>
              <a:t/>
            </a:r>
            <a:br>
              <a:rPr lang="fr-BE" dirty="0" smtClean="0">
                <a:solidFill>
                  <a:srgbClr val="0070C0"/>
                </a:solidFill>
              </a:rPr>
            </a:br>
            <a:r>
              <a:rPr lang="fr-BE" dirty="0">
                <a:solidFill>
                  <a:srgbClr val="0070C0"/>
                </a:solidFill>
              </a:rPr>
              <a:t/>
            </a:r>
            <a:br>
              <a:rPr lang="fr-BE" dirty="0">
                <a:solidFill>
                  <a:srgbClr val="0070C0"/>
                </a:solidFill>
              </a:rPr>
            </a:br>
            <a:r>
              <a:rPr lang="fr-BE" dirty="0" smtClean="0">
                <a:solidFill>
                  <a:srgbClr val="0070C0"/>
                </a:solidFill>
              </a:rPr>
              <a:t/>
            </a:r>
            <a:br>
              <a:rPr lang="fr-BE" dirty="0" smtClean="0">
                <a:solidFill>
                  <a:srgbClr val="0070C0"/>
                </a:solidFill>
              </a:rPr>
            </a:br>
            <a:r>
              <a:rPr lang="fr-BE" dirty="0">
                <a:solidFill>
                  <a:srgbClr val="0070C0"/>
                </a:solidFill>
              </a:rPr>
              <a:t/>
            </a:r>
            <a:br>
              <a:rPr lang="fr-BE" dirty="0">
                <a:solidFill>
                  <a:srgbClr val="0070C0"/>
                </a:solidFill>
              </a:rPr>
            </a:br>
            <a:endParaRPr lang="fr-BE" dirty="0">
              <a:solidFill>
                <a:srgbClr val="0070C0"/>
              </a:solidFill>
            </a:endParaRPr>
          </a:p>
        </p:txBody>
      </p:sp>
      <p:pic>
        <p:nvPicPr>
          <p:cNvPr id="5" name="Picture 5" descr="Logo UEAPME SB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596" y="445814"/>
            <a:ext cx="1201524" cy="11528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96" y="217319"/>
            <a:ext cx="9055246" cy="6328697"/>
          </a:xfrm>
          <a:prstGeom prst="rect">
            <a:avLst/>
          </a:prstGeom>
        </p:spPr>
      </p:pic>
    </p:spTree>
    <p:extLst>
      <p:ext uri="{BB962C8B-B14F-4D97-AF65-F5344CB8AC3E}">
        <p14:creationId xmlns:p14="http://schemas.microsoft.com/office/powerpoint/2010/main" val="11128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Grafik 1" descr="SBS- presence in Europe2 DP.bmp"/>
          <p:cNvPicPr/>
          <p:nvPr/>
        </p:nvPicPr>
        <p:blipFill>
          <a:blip r:embed="rId3"/>
          <a:stretch>
            <a:fillRect/>
          </a:stretch>
        </p:blipFill>
        <p:spPr>
          <a:xfrm>
            <a:off x="2041451" y="-8461"/>
            <a:ext cx="7538484" cy="6866461"/>
          </a:xfrm>
          <a:prstGeom prst="rect">
            <a:avLst/>
          </a:prstGeom>
        </p:spPr>
      </p:pic>
    </p:spTree>
    <p:extLst>
      <p:ext uri="{BB962C8B-B14F-4D97-AF65-F5344CB8AC3E}">
        <p14:creationId xmlns:p14="http://schemas.microsoft.com/office/powerpoint/2010/main" val="2175640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0131" y="541771"/>
            <a:ext cx="2188513" cy="147637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858" y="1394235"/>
            <a:ext cx="1258619" cy="108853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0339" y="1780433"/>
            <a:ext cx="1243375" cy="1075352"/>
          </a:xfrm>
          <a:prstGeom prst="rect">
            <a:avLst/>
          </a:prstGeom>
        </p:spPr>
      </p:pic>
      <p:pic>
        <p:nvPicPr>
          <p:cNvPr id="4" name="Content Placeholder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2" name="Title 1"/>
          <p:cNvSpPr>
            <a:spLocks noGrp="1"/>
          </p:cNvSpPr>
          <p:nvPr>
            <p:ph type="title"/>
          </p:nvPr>
        </p:nvSpPr>
        <p:spPr/>
        <p:txBody>
          <a:bodyPr/>
          <a:lstStyle/>
          <a:p>
            <a:r>
              <a:rPr lang="en-IE" dirty="0" smtClean="0">
                <a:solidFill>
                  <a:srgbClr val="0059A1"/>
                </a:solidFill>
                <a:latin typeface="Arial" panose="020B0604020202020204" pitchFamily="34" charset="0"/>
                <a:cs typeface="Arial" panose="020B0604020202020204" pitchFamily="34" charset="0"/>
              </a:rPr>
              <a:t>What is SBS doing?</a:t>
            </a:r>
            <a:endParaRPr lang="en-IE" dirty="0">
              <a:solidFill>
                <a:srgbClr val="0059A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4487" y="1100266"/>
            <a:ext cx="1243376" cy="107535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91" y="2254686"/>
            <a:ext cx="1243376" cy="1075352"/>
          </a:xfrm>
          <a:prstGeom prst="rect">
            <a:avLst/>
          </a:prstGeom>
        </p:spPr>
      </p:pic>
      <p:grpSp>
        <p:nvGrpSpPr>
          <p:cNvPr id="23" name="Group 22"/>
          <p:cNvGrpSpPr/>
          <p:nvPr/>
        </p:nvGrpSpPr>
        <p:grpSpPr>
          <a:xfrm>
            <a:off x="3134139" y="1331775"/>
            <a:ext cx="4922436" cy="1413158"/>
            <a:chOff x="-6319316" y="1026813"/>
            <a:chExt cx="7034180" cy="737956"/>
          </a:xfrm>
          <a:solidFill>
            <a:srgbClr val="FFAE27"/>
          </a:solidFill>
        </p:grpSpPr>
        <p:sp>
          <p:nvSpPr>
            <p:cNvPr id="24" name="Rounded Rectangle 23"/>
            <p:cNvSpPr/>
            <p:nvPr/>
          </p:nvSpPr>
          <p:spPr>
            <a:xfrm>
              <a:off x="-6319316" y="1026813"/>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5" name="Rounded Rectangle 4"/>
            <p:cNvSpPr/>
            <p:nvPr/>
          </p:nvSpPr>
          <p:spPr>
            <a:xfrm>
              <a:off x="-5735229" y="1101463"/>
              <a:ext cx="6084388" cy="6633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en-IE" sz="3200" dirty="0" smtClean="0"/>
                <a:t>Representing SME interests in the standardisation process </a:t>
              </a:r>
              <a:endParaRPr lang="en-IE" sz="3200" dirty="0"/>
            </a:p>
          </p:txBody>
        </p:sp>
      </p:gr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43686" y="4697707"/>
            <a:ext cx="1949070" cy="1247203"/>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996" y="4926233"/>
            <a:ext cx="1115610" cy="1573136"/>
          </a:xfrm>
          <a:prstGeom prst="rect">
            <a:avLst/>
          </a:prstGeom>
        </p:spPr>
      </p:pic>
      <p:grpSp>
        <p:nvGrpSpPr>
          <p:cNvPr id="36" name="Group 35"/>
          <p:cNvGrpSpPr/>
          <p:nvPr/>
        </p:nvGrpSpPr>
        <p:grpSpPr>
          <a:xfrm>
            <a:off x="4079486" y="3903665"/>
            <a:ext cx="3381816" cy="1809136"/>
            <a:chOff x="-6321467" y="1107012"/>
            <a:chExt cx="7034180" cy="737956"/>
          </a:xfrm>
          <a:solidFill>
            <a:srgbClr val="FFAE27"/>
          </a:solidFill>
        </p:grpSpPr>
        <p:sp>
          <p:nvSpPr>
            <p:cNvPr id="37" name="Rounded Rectangle 36"/>
            <p:cNvSpPr/>
            <p:nvPr/>
          </p:nvSpPr>
          <p:spPr>
            <a:xfrm>
              <a:off x="-6321467" y="1107012"/>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38" name="Rounded Rectangle 4"/>
            <p:cNvSpPr/>
            <p:nvPr/>
          </p:nvSpPr>
          <p:spPr>
            <a:xfrm>
              <a:off x="-5855225" y="1180173"/>
              <a:ext cx="6084389" cy="583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IE" sz="3200" dirty="0" smtClean="0"/>
            </a:p>
            <a:p>
              <a:pPr algn="ctr" defTabSz="1066800">
                <a:lnSpc>
                  <a:spcPct val="90000"/>
                </a:lnSpc>
                <a:spcBef>
                  <a:spcPct val="0"/>
                </a:spcBef>
                <a:spcAft>
                  <a:spcPct val="35000"/>
                </a:spcAft>
              </a:pPr>
              <a:r>
                <a:rPr lang="en-IE" sz="3200" dirty="0" smtClean="0"/>
                <a:t>Awareness raising &amp; communication</a:t>
              </a:r>
              <a:endParaRPr lang="en-IE" sz="3200" dirty="0"/>
            </a:p>
            <a:p>
              <a:pPr lvl="0" algn="ctr" defTabSz="1066800">
                <a:lnSpc>
                  <a:spcPct val="90000"/>
                </a:lnSpc>
                <a:spcBef>
                  <a:spcPct val="0"/>
                </a:spcBef>
                <a:spcAft>
                  <a:spcPct val="35000"/>
                </a:spcAft>
              </a:pPr>
              <a:endParaRPr lang="en-IE" sz="3200" kern="1200" dirty="0"/>
            </a:p>
          </p:txBody>
        </p:sp>
      </p:grpSp>
      <p:pic>
        <p:nvPicPr>
          <p:cNvPr id="5" name="Picture 5" descr="Logo UEAPME SB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1350381" y="2764013"/>
            <a:ext cx="1990957" cy="430184"/>
            <a:chOff x="-6321467" y="1107012"/>
            <a:chExt cx="7034180" cy="737956"/>
          </a:xfrm>
          <a:solidFill>
            <a:srgbClr val="FFAE27"/>
          </a:solidFill>
        </p:grpSpPr>
        <p:sp>
          <p:nvSpPr>
            <p:cNvPr id="28" name="Rounded Rectangle 27"/>
            <p:cNvSpPr/>
            <p:nvPr/>
          </p:nvSpPr>
          <p:spPr>
            <a:xfrm>
              <a:off x="-6321467" y="1107012"/>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9" name="Rounded Rectangle 4"/>
            <p:cNvSpPr/>
            <p:nvPr/>
          </p:nvSpPr>
          <p:spPr>
            <a:xfrm>
              <a:off x="-5855225" y="1180173"/>
              <a:ext cx="6084389" cy="583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IE" sz="3200" dirty="0" smtClean="0"/>
            </a:p>
            <a:p>
              <a:pPr algn="ctr" defTabSz="1066800">
                <a:lnSpc>
                  <a:spcPct val="90000"/>
                </a:lnSpc>
                <a:spcBef>
                  <a:spcPct val="0"/>
                </a:spcBef>
                <a:spcAft>
                  <a:spcPct val="35000"/>
                </a:spcAft>
              </a:pPr>
              <a:r>
                <a:rPr lang="en-IE" sz="2800" dirty="0" smtClean="0"/>
                <a:t>Technical</a:t>
              </a:r>
              <a:endParaRPr lang="en-IE" sz="2800" dirty="0"/>
            </a:p>
            <a:p>
              <a:pPr lvl="0" algn="ctr" defTabSz="1066800">
                <a:lnSpc>
                  <a:spcPct val="90000"/>
                </a:lnSpc>
                <a:spcBef>
                  <a:spcPct val="0"/>
                </a:spcBef>
                <a:spcAft>
                  <a:spcPct val="35000"/>
                </a:spcAft>
              </a:pPr>
              <a:endParaRPr lang="en-IE" sz="3200" kern="1200" dirty="0"/>
            </a:p>
          </p:txBody>
        </p:sp>
      </p:grpSp>
      <p:grpSp>
        <p:nvGrpSpPr>
          <p:cNvPr id="32" name="Group 31"/>
          <p:cNvGrpSpPr/>
          <p:nvPr/>
        </p:nvGrpSpPr>
        <p:grpSpPr>
          <a:xfrm>
            <a:off x="7800659" y="2767743"/>
            <a:ext cx="1990957" cy="430184"/>
            <a:chOff x="-6321467" y="1107012"/>
            <a:chExt cx="7034180" cy="737956"/>
          </a:xfrm>
          <a:solidFill>
            <a:srgbClr val="FFAE27"/>
          </a:solidFill>
        </p:grpSpPr>
        <p:sp>
          <p:nvSpPr>
            <p:cNvPr id="39" name="Rounded Rectangle 38"/>
            <p:cNvSpPr/>
            <p:nvPr/>
          </p:nvSpPr>
          <p:spPr>
            <a:xfrm>
              <a:off x="-6321467" y="1107012"/>
              <a:ext cx="7034180" cy="737956"/>
            </a:xfrm>
            <a:prstGeom prst="roundRect">
              <a:avLst>
                <a:gd name="adj" fmla="val 16670"/>
              </a:avLst>
            </a:prstGeom>
            <a:gr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43" name="Rounded Rectangle 4"/>
            <p:cNvSpPr/>
            <p:nvPr/>
          </p:nvSpPr>
          <p:spPr>
            <a:xfrm>
              <a:off x="-5855225" y="1180173"/>
              <a:ext cx="6084389" cy="583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IE" sz="3200" dirty="0" smtClean="0"/>
            </a:p>
            <a:p>
              <a:pPr algn="ctr" defTabSz="1066800">
                <a:lnSpc>
                  <a:spcPct val="90000"/>
                </a:lnSpc>
                <a:spcBef>
                  <a:spcPct val="0"/>
                </a:spcBef>
                <a:spcAft>
                  <a:spcPct val="35000"/>
                </a:spcAft>
              </a:pPr>
              <a:r>
                <a:rPr lang="en-IE" sz="2800" dirty="0" smtClean="0"/>
                <a:t>Political</a:t>
              </a:r>
              <a:endParaRPr lang="en-IE" sz="2800" dirty="0"/>
            </a:p>
            <a:p>
              <a:pPr lvl="0" algn="ctr" defTabSz="1066800">
                <a:lnSpc>
                  <a:spcPct val="90000"/>
                </a:lnSpc>
                <a:spcBef>
                  <a:spcPct val="0"/>
                </a:spcBef>
                <a:spcAft>
                  <a:spcPct val="35000"/>
                </a:spcAft>
              </a:pPr>
              <a:endParaRPr lang="en-IE" sz="3200" kern="1200" dirty="0"/>
            </a:p>
          </p:txBody>
        </p:sp>
      </p:grpSp>
      <p:graphicFrame>
        <p:nvGraphicFramePr>
          <p:cNvPr id="8" name="Diagram 7"/>
          <p:cNvGraphicFramePr/>
          <p:nvPr>
            <p:extLst>
              <p:ext uri="{D42A27DB-BD31-4B8C-83A1-F6EECF244321}">
                <p14:modId xmlns:p14="http://schemas.microsoft.com/office/powerpoint/2010/main" val="3987650252"/>
              </p:ext>
            </p:extLst>
          </p:nvPr>
        </p:nvGraphicFramePr>
        <p:xfrm>
          <a:off x="1141627" y="3451937"/>
          <a:ext cx="2795891" cy="29723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4" name="Diagram 43"/>
          <p:cNvGraphicFramePr/>
          <p:nvPr>
            <p:extLst>
              <p:ext uri="{D42A27DB-BD31-4B8C-83A1-F6EECF244321}">
                <p14:modId xmlns:p14="http://schemas.microsoft.com/office/powerpoint/2010/main" val="2989726873"/>
              </p:ext>
            </p:extLst>
          </p:nvPr>
        </p:nvGraphicFramePr>
        <p:xfrm>
          <a:off x="7547928" y="3451937"/>
          <a:ext cx="2795891" cy="297239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898820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251580" y="0"/>
            <a:ext cx="940420" cy="6286512"/>
          </a:xfrm>
          <a:prstGeom prst="rect">
            <a:avLst/>
          </a:prstGeom>
        </p:spPr>
      </p:pic>
      <p:sp>
        <p:nvSpPr>
          <p:cNvPr id="2" name="Title 1"/>
          <p:cNvSpPr>
            <a:spLocks noGrp="1"/>
          </p:cNvSpPr>
          <p:nvPr>
            <p:ph type="title"/>
          </p:nvPr>
        </p:nvSpPr>
        <p:spPr/>
        <p:txBody>
          <a:bodyPr/>
          <a:lstStyle/>
          <a:p>
            <a:r>
              <a:rPr lang="en-IE" dirty="0" smtClean="0">
                <a:solidFill>
                  <a:srgbClr val="0059A1"/>
                </a:solidFill>
                <a:latin typeface="Arial" panose="020B0604020202020204" pitchFamily="34" charset="0"/>
                <a:cs typeface="Arial" panose="020B0604020202020204" pitchFamily="34" charset="0"/>
              </a:rPr>
              <a:t>SBS Activities - technical</a:t>
            </a:r>
            <a:endParaRPr lang="en-IE" dirty="0">
              <a:solidFill>
                <a:srgbClr val="0059A1"/>
              </a:solidFill>
              <a:latin typeface="Arial" panose="020B0604020202020204" pitchFamily="34" charset="0"/>
              <a:cs typeface="Arial" panose="020B0604020202020204" pitchFamily="34" charset="0"/>
            </a:endParaRPr>
          </a:p>
        </p:txBody>
      </p:sp>
      <p:pic>
        <p:nvPicPr>
          <p:cNvPr id="5" name="Picture 5" descr="Logo UEAPME S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7858" y="5441404"/>
            <a:ext cx="1201524" cy="11528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7"/>
          <p:cNvGraphicFramePr>
            <a:graphicFrameLocks/>
          </p:cNvGraphicFramePr>
          <p:nvPr>
            <p:extLst>
              <p:ext uri="{D42A27DB-BD31-4B8C-83A1-F6EECF244321}">
                <p14:modId xmlns:p14="http://schemas.microsoft.com/office/powerpoint/2010/main" val="682811959"/>
              </p:ext>
            </p:extLst>
          </p:nvPr>
        </p:nvGraphicFramePr>
        <p:xfrm>
          <a:off x="-391550" y="1690688"/>
          <a:ext cx="12113340" cy="4485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09583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STEST" id="{AC8CF7BA-DC77-435A-8708-BB3DD4A91371}" vid="{15D410D6-8C5C-4BD0-B93C-11534A1746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TESTEST</Template>
  <TotalTime>1490</TotalTime>
  <Words>1858</Words>
  <Application>Microsoft Office PowerPoint</Application>
  <PresentationFormat>Personalizzato</PresentationFormat>
  <Paragraphs>138</Paragraphs>
  <Slides>13</Slides>
  <Notes>11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Office Theme</vt:lpstr>
      <vt:lpstr>The EU Regulatory Framework and the Role of Small Business Standards </vt:lpstr>
      <vt:lpstr>Economic importance of SMEs in Europe</vt:lpstr>
      <vt:lpstr>Challenges and difficulties for SME participation in standardisation</vt:lpstr>
      <vt:lpstr>Creation of Small Business Standards</vt:lpstr>
      <vt:lpstr>Small Business Standards in a nutshell</vt:lpstr>
      <vt:lpstr>    </vt:lpstr>
      <vt:lpstr>Presentazione standard di PowerPoint</vt:lpstr>
      <vt:lpstr>What is SBS doing?</vt:lpstr>
      <vt:lpstr>SBS Activities - technical</vt:lpstr>
      <vt:lpstr>SBS Activities - political</vt:lpstr>
      <vt:lpstr>SBS Activities – Awareness raising &amp;        communication</vt:lpstr>
      <vt:lpstr>Upcoming Activities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Guido Sabatini</cp:lastModifiedBy>
  <cp:revision>57</cp:revision>
  <cp:lastPrinted>2016-03-11T17:02:53Z</cp:lastPrinted>
  <dcterms:created xsi:type="dcterms:W3CDTF">2015-06-02T09:49:59Z</dcterms:created>
  <dcterms:modified xsi:type="dcterms:W3CDTF">2016-09-15T14:54:21Z</dcterms:modified>
</cp:coreProperties>
</file>