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9" r:id="rId3"/>
    <p:sldId id="260" r:id="rId4"/>
    <p:sldId id="261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4" d="100"/>
          <a:sy n="94" d="100"/>
        </p:scale>
        <p:origin x="1138" y="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D2EDBBF-73B7-BD41-ABDC-E921AA92A027}" type="doc">
      <dgm:prSet loTypeId="urn:microsoft.com/office/officeart/2005/8/layout/radial4" loCatId="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E4C71259-38C6-E84A-908B-ECDD0B470996}">
      <dgm:prSet phldrT="[Text]"/>
      <dgm:spPr/>
      <dgm:t>
        <a:bodyPr/>
        <a:lstStyle/>
        <a:p>
          <a:r>
            <a:rPr lang="en-US" dirty="0"/>
            <a:t>Wider use</a:t>
          </a:r>
        </a:p>
      </dgm:t>
    </dgm:pt>
    <dgm:pt modelId="{1BD4EE8F-9463-154D-8B6F-4909EC083B47}" type="parTrans" cxnId="{CFB3E4B8-0200-034E-8C27-24C789FEE2F7}">
      <dgm:prSet/>
      <dgm:spPr/>
      <dgm:t>
        <a:bodyPr/>
        <a:lstStyle/>
        <a:p>
          <a:endParaRPr lang="en-US"/>
        </a:p>
      </dgm:t>
    </dgm:pt>
    <dgm:pt modelId="{FF5FDF58-C8CB-1F49-9B1D-BAA4B9D1A41B}" type="sibTrans" cxnId="{CFB3E4B8-0200-034E-8C27-24C789FEE2F7}">
      <dgm:prSet/>
      <dgm:spPr/>
      <dgm:t>
        <a:bodyPr/>
        <a:lstStyle/>
        <a:p>
          <a:endParaRPr lang="en-US"/>
        </a:p>
      </dgm:t>
    </dgm:pt>
    <dgm:pt modelId="{131AEEF5-545C-EA40-8466-21EA09EC80C9}">
      <dgm:prSet phldrT="[Text]"/>
      <dgm:spPr/>
      <dgm:t>
        <a:bodyPr/>
        <a:lstStyle/>
        <a:p>
          <a:r>
            <a:rPr lang="en-US" dirty="0"/>
            <a:t>Stakeholders acceptance</a:t>
          </a:r>
        </a:p>
      </dgm:t>
    </dgm:pt>
    <dgm:pt modelId="{5098AFC3-1C30-3D43-8995-7D4A034EDC70}" type="parTrans" cxnId="{67E86AF2-2605-354A-9598-DD300E6E6063}">
      <dgm:prSet/>
      <dgm:spPr/>
      <dgm:t>
        <a:bodyPr/>
        <a:lstStyle/>
        <a:p>
          <a:endParaRPr lang="en-US"/>
        </a:p>
      </dgm:t>
    </dgm:pt>
    <dgm:pt modelId="{B8F82320-5B8E-DC49-81F4-E1BF7BAEE587}" type="sibTrans" cxnId="{67E86AF2-2605-354A-9598-DD300E6E6063}">
      <dgm:prSet/>
      <dgm:spPr/>
      <dgm:t>
        <a:bodyPr/>
        <a:lstStyle/>
        <a:p>
          <a:endParaRPr lang="en-US"/>
        </a:p>
      </dgm:t>
    </dgm:pt>
    <dgm:pt modelId="{FB1F1D95-1B4D-EB40-B73D-4FECE8178645}">
      <dgm:prSet phldrT="[Text]"/>
      <dgm:spPr/>
      <dgm:t>
        <a:bodyPr/>
        <a:lstStyle/>
        <a:p>
          <a:r>
            <a:rPr lang="en-US" dirty="0"/>
            <a:t>Availability</a:t>
          </a:r>
        </a:p>
      </dgm:t>
    </dgm:pt>
    <dgm:pt modelId="{AFC7C74D-E3F0-2D4A-AF09-231EBA956320}" type="parTrans" cxnId="{C1D6675A-C411-E645-9571-A0019B147D20}">
      <dgm:prSet/>
      <dgm:spPr/>
      <dgm:t>
        <a:bodyPr/>
        <a:lstStyle/>
        <a:p>
          <a:endParaRPr lang="en-US"/>
        </a:p>
      </dgm:t>
    </dgm:pt>
    <dgm:pt modelId="{A2189A7A-81AD-1E4A-AA4C-BB921196938C}" type="sibTrans" cxnId="{C1D6675A-C411-E645-9571-A0019B147D20}">
      <dgm:prSet/>
      <dgm:spPr/>
      <dgm:t>
        <a:bodyPr/>
        <a:lstStyle/>
        <a:p>
          <a:endParaRPr lang="en-US"/>
        </a:p>
      </dgm:t>
    </dgm:pt>
    <dgm:pt modelId="{05FE3751-0864-994D-97E0-AA5D260EB80F}">
      <dgm:prSet phldrT="[Text]"/>
      <dgm:spPr/>
      <dgm:t>
        <a:bodyPr/>
        <a:lstStyle/>
        <a:p>
          <a:r>
            <a:rPr lang="en-US" dirty="0"/>
            <a:t>Interoperability</a:t>
          </a:r>
        </a:p>
      </dgm:t>
    </dgm:pt>
    <dgm:pt modelId="{16669E3C-F1D7-6248-AB4E-F2C5C2DD6E3E}" type="parTrans" cxnId="{7A8A55C7-6E99-B441-BC0D-00D398F55663}">
      <dgm:prSet/>
      <dgm:spPr/>
      <dgm:t>
        <a:bodyPr/>
        <a:lstStyle/>
        <a:p>
          <a:endParaRPr lang="en-US"/>
        </a:p>
      </dgm:t>
    </dgm:pt>
    <dgm:pt modelId="{B9ED4171-2FCC-FA4D-B732-DCA0D81FF6A4}" type="sibTrans" cxnId="{7A8A55C7-6E99-B441-BC0D-00D398F55663}">
      <dgm:prSet/>
      <dgm:spPr/>
      <dgm:t>
        <a:bodyPr/>
        <a:lstStyle/>
        <a:p>
          <a:endParaRPr lang="en-US"/>
        </a:p>
      </dgm:t>
    </dgm:pt>
    <dgm:pt modelId="{6206B9AE-4E76-F24C-852A-5F83F3A0627F}">
      <dgm:prSet phldrT="[Text]"/>
      <dgm:spPr/>
      <dgm:t>
        <a:bodyPr/>
        <a:lstStyle/>
        <a:p>
          <a:r>
            <a:rPr lang="en-US" dirty="0"/>
            <a:t>Standards!</a:t>
          </a:r>
        </a:p>
      </dgm:t>
    </dgm:pt>
    <dgm:pt modelId="{3B046BE0-503B-7046-A037-59506317BD55}" type="sibTrans" cxnId="{EE72032C-785F-FD4F-A82D-39C440207A3A}">
      <dgm:prSet/>
      <dgm:spPr/>
      <dgm:t>
        <a:bodyPr/>
        <a:lstStyle/>
        <a:p>
          <a:endParaRPr lang="en-US"/>
        </a:p>
      </dgm:t>
    </dgm:pt>
    <dgm:pt modelId="{866B04BB-4526-2544-95C6-E0CF761B4612}" type="parTrans" cxnId="{EE72032C-785F-FD4F-A82D-39C440207A3A}">
      <dgm:prSet/>
      <dgm:spPr/>
      <dgm:t>
        <a:bodyPr/>
        <a:lstStyle/>
        <a:p>
          <a:endParaRPr lang="en-US"/>
        </a:p>
      </dgm:t>
    </dgm:pt>
    <dgm:pt modelId="{DD56C4E4-4FC2-BA4C-A166-8AE818D7AC9D}" type="pres">
      <dgm:prSet presAssocID="{CD2EDBBF-73B7-BD41-ABDC-E921AA92A027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6B39B3D7-1E56-9347-880C-721534FC4488}" type="pres">
      <dgm:prSet presAssocID="{6206B9AE-4E76-F24C-852A-5F83F3A0627F}" presName="centerShape" presStyleLbl="node0" presStyleIdx="0" presStyleCnt="1" custScaleX="144312" custScaleY="128510"/>
      <dgm:spPr/>
    </dgm:pt>
    <dgm:pt modelId="{6D21896E-31B2-874D-A0EC-F06D7A4AADAF}" type="pres">
      <dgm:prSet presAssocID="{1BD4EE8F-9463-154D-8B6F-4909EC083B47}" presName="parTrans" presStyleLbl="bgSibTrans2D1" presStyleIdx="0" presStyleCnt="4"/>
      <dgm:spPr/>
    </dgm:pt>
    <dgm:pt modelId="{6B0B78E0-C350-9A48-B1D2-800843464765}" type="pres">
      <dgm:prSet presAssocID="{E4C71259-38C6-E84A-908B-ECDD0B470996}" presName="node" presStyleLbl="node1" presStyleIdx="0" presStyleCnt="4">
        <dgm:presLayoutVars>
          <dgm:bulletEnabled val="1"/>
        </dgm:presLayoutVars>
      </dgm:prSet>
      <dgm:spPr/>
    </dgm:pt>
    <dgm:pt modelId="{D0D3E260-BE7E-BD4A-B244-9A93327D6832}" type="pres">
      <dgm:prSet presAssocID="{5098AFC3-1C30-3D43-8995-7D4A034EDC70}" presName="parTrans" presStyleLbl="bgSibTrans2D1" presStyleIdx="1" presStyleCnt="4"/>
      <dgm:spPr/>
    </dgm:pt>
    <dgm:pt modelId="{FEDB978F-74E7-B045-BE55-B166B7CCA9E0}" type="pres">
      <dgm:prSet presAssocID="{131AEEF5-545C-EA40-8466-21EA09EC80C9}" presName="node" presStyleLbl="node1" presStyleIdx="1" presStyleCnt="4">
        <dgm:presLayoutVars>
          <dgm:bulletEnabled val="1"/>
        </dgm:presLayoutVars>
      </dgm:prSet>
      <dgm:spPr/>
    </dgm:pt>
    <dgm:pt modelId="{E3569E5D-143F-7048-A1C7-703CCEE55F5E}" type="pres">
      <dgm:prSet presAssocID="{AFC7C74D-E3F0-2D4A-AF09-231EBA956320}" presName="parTrans" presStyleLbl="bgSibTrans2D1" presStyleIdx="2" presStyleCnt="4"/>
      <dgm:spPr/>
    </dgm:pt>
    <dgm:pt modelId="{BA674584-8C0F-EC43-83B3-CB535E8BAAA1}" type="pres">
      <dgm:prSet presAssocID="{FB1F1D95-1B4D-EB40-B73D-4FECE8178645}" presName="node" presStyleLbl="node1" presStyleIdx="2" presStyleCnt="4">
        <dgm:presLayoutVars>
          <dgm:bulletEnabled val="1"/>
        </dgm:presLayoutVars>
      </dgm:prSet>
      <dgm:spPr/>
    </dgm:pt>
    <dgm:pt modelId="{8C866AFA-CD09-8345-996F-19F631CA0F1A}" type="pres">
      <dgm:prSet presAssocID="{16669E3C-F1D7-6248-AB4E-F2C5C2DD6E3E}" presName="parTrans" presStyleLbl="bgSibTrans2D1" presStyleIdx="3" presStyleCnt="4"/>
      <dgm:spPr/>
    </dgm:pt>
    <dgm:pt modelId="{D0F419A4-E8AD-234C-A11D-F716B37BD795}" type="pres">
      <dgm:prSet presAssocID="{05FE3751-0864-994D-97E0-AA5D260EB80F}" presName="node" presStyleLbl="node1" presStyleIdx="3" presStyleCnt="4" custRadScaleRad="112399" custRadScaleInc="-1786">
        <dgm:presLayoutVars>
          <dgm:bulletEnabled val="1"/>
        </dgm:presLayoutVars>
      </dgm:prSet>
      <dgm:spPr/>
    </dgm:pt>
  </dgm:ptLst>
  <dgm:cxnLst>
    <dgm:cxn modelId="{F3C7F737-E745-3A4B-818B-8280D510841F}" type="presOf" srcId="{16669E3C-F1D7-6248-AB4E-F2C5C2DD6E3E}" destId="{8C866AFA-CD09-8345-996F-19F631CA0F1A}" srcOrd="0" destOrd="0" presId="urn:microsoft.com/office/officeart/2005/8/layout/radial4"/>
    <dgm:cxn modelId="{67E86AF2-2605-354A-9598-DD300E6E6063}" srcId="{6206B9AE-4E76-F24C-852A-5F83F3A0627F}" destId="{131AEEF5-545C-EA40-8466-21EA09EC80C9}" srcOrd="1" destOrd="0" parTransId="{5098AFC3-1C30-3D43-8995-7D4A034EDC70}" sibTransId="{B8F82320-5B8E-DC49-81F4-E1BF7BAEE587}"/>
    <dgm:cxn modelId="{EE72032C-785F-FD4F-A82D-39C440207A3A}" srcId="{CD2EDBBF-73B7-BD41-ABDC-E921AA92A027}" destId="{6206B9AE-4E76-F24C-852A-5F83F3A0627F}" srcOrd="0" destOrd="0" parTransId="{866B04BB-4526-2544-95C6-E0CF761B4612}" sibTransId="{3B046BE0-503B-7046-A037-59506317BD55}"/>
    <dgm:cxn modelId="{D7790332-FAEB-F64B-A9ED-3119786BCD3C}" type="presOf" srcId="{CD2EDBBF-73B7-BD41-ABDC-E921AA92A027}" destId="{DD56C4E4-4FC2-BA4C-A166-8AE818D7AC9D}" srcOrd="0" destOrd="0" presId="urn:microsoft.com/office/officeart/2005/8/layout/radial4"/>
    <dgm:cxn modelId="{F0937DDB-A15C-5F42-9A94-2376FA88269C}" type="presOf" srcId="{5098AFC3-1C30-3D43-8995-7D4A034EDC70}" destId="{D0D3E260-BE7E-BD4A-B244-9A93327D6832}" srcOrd="0" destOrd="0" presId="urn:microsoft.com/office/officeart/2005/8/layout/radial4"/>
    <dgm:cxn modelId="{C1D6675A-C411-E645-9571-A0019B147D20}" srcId="{6206B9AE-4E76-F24C-852A-5F83F3A0627F}" destId="{FB1F1D95-1B4D-EB40-B73D-4FECE8178645}" srcOrd="2" destOrd="0" parTransId="{AFC7C74D-E3F0-2D4A-AF09-231EBA956320}" sibTransId="{A2189A7A-81AD-1E4A-AA4C-BB921196938C}"/>
    <dgm:cxn modelId="{66F2236D-A298-1C4A-AEB3-B46EF29F557E}" type="presOf" srcId="{AFC7C74D-E3F0-2D4A-AF09-231EBA956320}" destId="{E3569E5D-143F-7048-A1C7-703CCEE55F5E}" srcOrd="0" destOrd="0" presId="urn:microsoft.com/office/officeart/2005/8/layout/radial4"/>
    <dgm:cxn modelId="{52E3FAB6-7D1F-8E4C-8EB7-7291E40170A9}" type="presOf" srcId="{05FE3751-0864-994D-97E0-AA5D260EB80F}" destId="{D0F419A4-E8AD-234C-A11D-F716B37BD795}" srcOrd="0" destOrd="0" presId="urn:microsoft.com/office/officeart/2005/8/layout/radial4"/>
    <dgm:cxn modelId="{859A4F49-B8CB-4F49-9815-6FD427BDF6DB}" type="presOf" srcId="{FB1F1D95-1B4D-EB40-B73D-4FECE8178645}" destId="{BA674584-8C0F-EC43-83B3-CB535E8BAAA1}" srcOrd="0" destOrd="0" presId="urn:microsoft.com/office/officeart/2005/8/layout/radial4"/>
    <dgm:cxn modelId="{7368F67C-31DB-9F47-B84A-33D9FC2D17B9}" type="presOf" srcId="{6206B9AE-4E76-F24C-852A-5F83F3A0627F}" destId="{6B39B3D7-1E56-9347-880C-721534FC4488}" srcOrd="0" destOrd="0" presId="urn:microsoft.com/office/officeart/2005/8/layout/radial4"/>
    <dgm:cxn modelId="{353CD783-352B-FA47-9C9E-AF6DF2932F37}" type="presOf" srcId="{1BD4EE8F-9463-154D-8B6F-4909EC083B47}" destId="{6D21896E-31B2-874D-A0EC-F06D7A4AADAF}" srcOrd="0" destOrd="0" presId="urn:microsoft.com/office/officeart/2005/8/layout/radial4"/>
    <dgm:cxn modelId="{CFB3E4B8-0200-034E-8C27-24C789FEE2F7}" srcId="{6206B9AE-4E76-F24C-852A-5F83F3A0627F}" destId="{E4C71259-38C6-E84A-908B-ECDD0B470996}" srcOrd="0" destOrd="0" parTransId="{1BD4EE8F-9463-154D-8B6F-4909EC083B47}" sibTransId="{FF5FDF58-C8CB-1F49-9B1D-BAA4B9D1A41B}"/>
    <dgm:cxn modelId="{7A8A55C7-6E99-B441-BC0D-00D398F55663}" srcId="{6206B9AE-4E76-F24C-852A-5F83F3A0627F}" destId="{05FE3751-0864-994D-97E0-AA5D260EB80F}" srcOrd="3" destOrd="0" parTransId="{16669E3C-F1D7-6248-AB4E-F2C5C2DD6E3E}" sibTransId="{B9ED4171-2FCC-FA4D-B732-DCA0D81FF6A4}"/>
    <dgm:cxn modelId="{1E6D6B37-3616-EC49-9F18-EDE3B586336F}" type="presOf" srcId="{131AEEF5-545C-EA40-8466-21EA09EC80C9}" destId="{FEDB978F-74E7-B045-BE55-B166B7CCA9E0}" srcOrd="0" destOrd="0" presId="urn:microsoft.com/office/officeart/2005/8/layout/radial4"/>
    <dgm:cxn modelId="{5FE8C4B3-5227-EC49-B88F-2767390ED227}" type="presOf" srcId="{E4C71259-38C6-E84A-908B-ECDD0B470996}" destId="{6B0B78E0-C350-9A48-B1D2-800843464765}" srcOrd="0" destOrd="0" presId="urn:microsoft.com/office/officeart/2005/8/layout/radial4"/>
    <dgm:cxn modelId="{404019C7-D57F-5D4A-9D0F-490A914E2EA9}" type="presParOf" srcId="{DD56C4E4-4FC2-BA4C-A166-8AE818D7AC9D}" destId="{6B39B3D7-1E56-9347-880C-721534FC4488}" srcOrd="0" destOrd="0" presId="urn:microsoft.com/office/officeart/2005/8/layout/radial4"/>
    <dgm:cxn modelId="{E7112C41-CD61-154D-A0CA-9BE62EB85944}" type="presParOf" srcId="{DD56C4E4-4FC2-BA4C-A166-8AE818D7AC9D}" destId="{6D21896E-31B2-874D-A0EC-F06D7A4AADAF}" srcOrd="1" destOrd="0" presId="urn:microsoft.com/office/officeart/2005/8/layout/radial4"/>
    <dgm:cxn modelId="{2038536D-6933-C84C-B288-032AABB56163}" type="presParOf" srcId="{DD56C4E4-4FC2-BA4C-A166-8AE818D7AC9D}" destId="{6B0B78E0-C350-9A48-B1D2-800843464765}" srcOrd="2" destOrd="0" presId="urn:microsoft.com/office/officeart/2005/8/layout/radial4"/>
    <dgm:cxn modelId="{79A8ACF9-CBC0-FE46-8761-07F2FAB7551B}" type="presParOf" srcId="{DD56C4E4-4FC2-BA4C-A166-8AE818D7AC9D}" destId="{D0D3E260-BE7E-BD4A-B244-9A93327D6832}" srcOrd="3" destOrd="0" presId="urn:microsoft.com/office/officeart/2005/8/layout/radial4"/>
    <dgm:cxn modelId="{9BFCD375-132E-6B45-97E1-AABF8F7E0419}" type="presParOf" srcId="{DD56C4E4-4FC2-BA4C-A166-8AE818D7AC9D}" destId="{FEDB978F-74E7-B045-BE55-B166B7CCA9E0}" srcOrd="4" destOrd="0" presId="urn:microsoft.com/office/officeart/2005/8/layout/radial4"/>
    <dgm:cxn modelId="{AC7DA646-E6FC-834F-A892-7A5E36081A00}" type="presParOf" srcId="{DD56C4E4-4FC2-BA4C-A166-8AE818D7AC9D}" destId="{E3569E5D-143F-7048-A1C7-703CCEE55F5E}" srcOrd="5" destOrd="0" presId="urn:microsoft.com/office/officeart/2005/8/layout/radial4"/>
    <dgm:cxn modelId="{4810B501-9144-5748-8284-4035E922D6F9}" type="presParOf" srcId="{DD56C4E4-4FC2-BA4C-A166-8AE818D7AC9D}" destId="{BA674584-8C0F-EC43-83B3-CB535E8BAAA1}" srcOrd="6" destOrd="0" presId="urn:microsoft.com/office/officeart/2005/8/layout/radial4"/>
    <dgm:cxn modelId="{D5C729B0-4B65-2043-8748-A7754E8B78CB}" type="presParOf" srcId="{DD56C4E4-4FC2-BA4C-A166-8AE818D7AC9D}" destId="{8C866AFA-CD09-8345-996F-19F631CA0F1A}" srcOrd="7" destOrd="0" presId="urn:microsoft.com/office/officeart/2005/8/layout/radial4"/>
    <dgm:cxn modelId="{51DE2F5A-FEA9-CA45-BC57-4C8379123382}" type="presParOf" srcId="{DD56C4E4-4FC2-BA4C-A166-8AE818D7AC9D}" destId="{D0F419A4-E8AD-234C-A11D-F716B37BD795}" srcOrd="8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B39B3D7-1E56-9347-880C-721534FC4488}">
      <dsp:nvSpPr>
        <dsp:cNvPr id="0" name=""/>
        <dsp:cNvSpPr/>
      </dsp:nvSpPr>
      <dsp:spPr>
        <a:xfrm>
          <a:off x="2107201" y="1793031"/>
          <a:ext cx="2690405" cy="2395809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 dirty="0"/>
            <a:t>Standards!</a:t>
          </a:r>
        </a:p>
      </dsp:txBody>
      <dsp:txXfrm>
        <a:off x="2501202" y="2143889"/>
        <a:ext cx="1902403" cy="1694093"/>
      </dsp:txXfrm>
    </dsp:sp>
    <dsp:sp modelId="{6D21896E-31B2-874D-A0EC-F06D7A4AADAF}">
      <dsp:nvSpPr>
        <dsp:cNvPr id="0" name=""/>
        <dsp:cNvSpPr/>
      </dsp:nvSpPr>
      <dsp:spPr>
        <a:xfrm rot="11700000">
          <a:off x="865407" y="2199541"/>
          <a:ext cx="1249873" cy="531324"/>
        </a:xfrm>
        <a:prstGeom prst="lef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B0B78E0-C350-9A48-B1D2-800843464765}">
      <dsp:nvSpPr>
        <dsp:cNvPr id="0" name=""/>
        <dsp:cNvSpPr/>
      </dsp:nvSpPr>
      <dsp:spPr>
        <a:xfrm>
          <a:off x="1159" y="1595025"/>
          <a:ext cx="1771083" cy="1416866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Wider use</a:t>
          </a:r>
        </a:p>
      </dsp:txBody>
      <dsp:txXfrm>
        <a:off x="42658" y="1636524"/>
        <a:ext cx="1688085" cy="1333868"/>
      </dsp:txXfrm>
    </dsp:sp>
    <dsp:sp modelId="{D0D3E260-BE7E-BD4A-B244-9A93327D6832}">
      <dsp:nvSpPr>
        <dsp:cNvPr id="0" name=""/>
        <dsp:cNvSpPr/>
      </dsp:nvSpPr>
      <dsp:spPr>
        <a:xfrm rot="14700000">
          <a:off x="1938210" y="932666"/>
          <a:ext cx="1356573" cy="531324"/>
        </a:xfrm>
        <a:prstGeom prst="leftArrow">
          <a:avLst>
            <a:gd name="adj1" fmla="val 60000"/>
            <a:gd name="adj2" fmla="val 50000"/>
          </a:avLst>
        </a:prstGeom>
        <a:solidFill>
          <a:schemeClr val="accent3">
            <a:hueOff val="3750088"/>
            <a:satOff val="-5627"/>
            <a:lumOff val="-91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EDB978F-74E7-B045-BE55-B166B7CCA9E0}">
      <dsp:nvSpPr>
        <dsp:cNvPr id="0" name=""/>
        <dsp:cNvSpPr/>
      </dsp:nvSpPr>
      <dsp:spPr>
        <a:xfrm>
          <a:off x="1444299" y="-124841"/>
          <a:ext cx="1771083" cy="1416866"/>
        </a:xfrm>
        <a:prstGeom prst="roundRect">
          <a:avLst>
            <a:gd name="adj" fmla="val 10000"/>
          </a:avLst>
        </a:prstGeom>
        <a:solidFill>
          <a:schemeClr val="accent3">
            <a:hueOff val="3750088"/>
            <a:satOff val="-5627"/>
            <a:lumOff val="-91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Stakeholders acceptance</a:t>
          </a:r>
        </a:p>
      </dsp:txBody>
      <dsp:txXfrm>
        <a:off x="1485798" y="-83342"/>
        <a:ext cx="1688085" cy="1333868"/>
      </dsp:txXfrm>
    </dsp:sp>
    <dsp:sp modelId="{E3569E5D-143F-7048-A1C7-703CCEE55F5E}">
      <dsp:nvSpPr>
        <dsp:cNvPr id="0" name=""/>
        <dsp:cNvSpPr/>
      </dsp:nvSpPr>
      <dsp:spPr>
        <a:xfrm rot="17700000">
          <a:off x="3610024" y="932666"/>
          <a:ext cx="1356573" cy="531324"/>
        </a:xfrm>
        <a:prstGeom prst="leftArrow">
          <a:avLst>
            <a:gd name="adj1" fmla="val 60000"/>
            <a:gd name="adj2" fmla="val 50000"/>
          </a:avLst>
        </a:prstGeom>
        <a:solidFill>
          <a:schemeClr val="accent3">
            <a:hueOff val="7500176"/>
            <a:satOff val="-11253"/>
            <a:lumOff val="-183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A674584-8C0F-EC43-83B3-CB535E8BAAA1}">
      <dsp:nvSpPr>
        <dsp:cNvPr id="0" name=""/>
        <dsp:cNvSpPr/>
      </dsp:nvSpPr>
      <dsp:spPr>
        <a:xfrm>
          <a:off x="3689425" y="-124841"/>
          <a:ext cx="1771083" cy="1416866"/>
        </a:xfrm>
        <a:prstGeom prst="roundRect">
          <a:avLst>
            <a:gd name="adj" fmla="val 10000"/>
          </a:avLst>
        </a:prstGeom>
        <a:solidFill>
          <a:schemeClr val="accent3">
            <a:hueOff val="7500176"/>
            <a:satOff val="-11253"/>
            <a:lumOff val="-183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Availability</a:t>
          </a:r>
        </a:p>
      </dsp:txBody>
      <dsp:txXfrm>
        <a:off x="3730924" y="-83342"/>
        <a:ext cx="1688085" cy="1333868"/>
      </dsp:txXfrm>
    </dsp:sp>
    <dsp:sp modelId="{8C866AFA-CD09-8345-996F-19F631CA0F1A}">
      <dsp:nvSpPr>
        <dsp:cNvPr id="0" name=""/>
        <dsp:cNvSpPr/>
      </dsp:nvSpPr>
      <dsp:spPr>
        <a:xfrm rot="20545416">
          <a:off x="4761212" y="2106672"/>
          <a:ext cx="1288122" cy="531324"/>
        </a:xfrm>
        <a:prstGeom prst="leftArrow">
          <a:avLst>
            <a:gd name="adj1" fmla="val 60000"/>
            <a:gd name="adj2" fmla="val 50000"/>
          </a:avLst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0F419A4-E8AD-234C-A11D-F716B37BD795}">
      <dsp:nvSpPr>
        <dsp:cNvPr id="0" name=""/>
        <dsp:cNvSpPr/>
      </dsp:nvSpPr>
      <dsp:spPr>
        <a:xfrm>
          <a:off x="5133724" y="1469410"/>
          <a:ext cx="1771083" cy="1416866"/>
        </a:xfrm>
        <a:prstGeom prst="roundRect">
          <a:avLst>
            <a:gd name="adj" fmla="val 10000"/>
          </a:avLst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Interoperability</a:t>
          </a:r>
        </a:p>
      </dsp:txBody>
      <dsp:txXfrm>
        <a:off x="5175223" y="1510909"/>
        <a:ext cx="1688085" cy="133386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BE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BE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0F069-96FD-EC4B-B81F-4815257AA3EA}" type="datetimeFigureOut">
              <a:rPr lang="en-US" smtClean="0"/>
              <a:t>21-Oct-16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F7BAE-5D1C-D24D-92CC-689E731A27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05131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BE"/>
              <a:t>Click to edit Master text styles</a:t>
            </a:r>
          </a:p>
          <a:p>
            <a:pPr lvl="1"/>
            <a:r>
              <a:rPr lang="nl-BE"/>
              <a:t>Second level</a:t>
            </a:r>
          </a:p>
          <a:p>
            <a:pPr lvl="2"/>
            <a:r>
              <a:rPr lang="nl-BE"/>
              <a:t>Third level</a:t>
            </a:r>
          </a:p>
          <a:p>
            <a:pPr lvl="3"/>
            <a:r>
              <a:rPr lang="nl-BE"/>
              <a:t>Fourth level</a:t>
            </a:r>
          </a:p>
          <a:p>
            <a:pPr lvl="4"/>
            <a:r>
              <a:rPr lang="nl-BE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0F069-96FD-EC4B-B81F-4815257AA3EA}" type="datetimeFigureOut">
              <a:rPr lang="en-US" smtClean="0"/>
              <a:t>21-Oct-16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F7BAE-5D1C-D24D-92CC-689E731A27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2309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BE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BE"/>
              <a:t>Click to edit Master text styles</a:t>
            </a:r>
          </a:p>
          <a:p>
            <a:pPr lvl="1"/>
            <a:r>
              <a:rPr lang="nl-BE"/>
              <a:t>Second level</a:t>
            </a:r>
          </a:p>
          <a:p>
            <a:pPr lvl="2"/>
            <a:r>
              <a:rPr lang="nl-BE"/>
              <a:t>Third level</a:t>
            </a:r>
          </a:p>
          <a:p>
            <a:pPr lvl="3"/>
            <a:r>
              <a:rPr lang="nl-BE"/>
              <a:t>Fourth level</a:t>
            </a:r>
          </a:p>
          <a:p>
            <a:pPr lvl="4"/>
            <a:r>
              <a:rPr lang="nl-BE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0F069-96FD-EC4B-B81F-4815257AA3EA}" type="datetimeFigureOut">
              <a:rPr lang="en-US" smtClean="0"/>
              <a:t>21-Oct-16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F7BAE-5D1C-D24D-92CC-689E731A27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3678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BE"/>
              <a:t>Click to edit Master text styles</a:t>
            </a:r>
          </a:p>
          <a:p>
            <a:pPr lvl="1"/>
            <a:r>
              <a:rPr lang="nl-BE"/>
              <a:t>Second level</a:t>
            </a:r>
          </a:p>
          <a:p>
            <a:pPr lvl="2"/>
            <a:r>
              <a:rPr lang="nl-BE"/>
              <a:t>Third level</a:t>
            </a:r>
          </a:p>
          <a:p>
            <a:pPr lvl="3"/>
            <a:r>
              <a:rPr lang="nl-BE"/>
              <a:t>Fourth level</a:t>
            </a:r>
          </a:p>
          <a:p>
            <a:pPr lvl="4"/>
            <a:r>
              <a:rPr lang="nl-BE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0F069-96FD-EC4B-B81F-4815257AA3EA}" type="datetimeFigureOut">
              <a:rPr lang="en-US" smtClean="0"/>
              <a:t>21-Oct-16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F7BAE-5D1C-D24D-92CC-689E731A27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4120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BE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BE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0F069-96FD-EC4B-B81F-4815257AA3EA}" type="datetimeFigureOut">
              <a:rPr lang="en-US" smtClean="0"/>
              <a:t>21-Oct-16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F7BAE-5D1C-D24D-92CC-689E731A27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28458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BE"/>
              <a:t>Click to edit Master text styles</a:t>
            </a:r>
          </a:p>
          <a:p>
            <a:pPr lvl="1"/>
            <a:r>
              <a:rPr lang="nl-BE"/>
              <a:t>Second level</a:t>
            </a:r>
          </a:p>
          <a:p>
            <a:pPr lvl="2"/>
            <a:r>
              <a:rPr lang="nl-BE"/>
              <a:t>Third level</a:t>
            </a:r>
          </a:p>
          <a:p>
            <a:pPr lvl="3"/>
            <a:r>
              <a:rPr lang="nl-BE"/>
              <a:t>Fourth level</a:t>
            </a:r>
          </a:p>
          <a:p>
            <a:pPr lvl="4"/>
            <a:r>
              <a:rPr lang="nl-BE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BE"/>
              <a:t>Click to edit Master text styles</a:t>
            </a:r>
          </a:p>
          <a:p>
            <a:pPr lvl="1"/>
            <a:r>
              <a:rPr lang="nl-BE"/>
              <a:t>Second level</a:t>
            </a:r>
          </a:p>
          <a:p>
            <a:pPr lvl="2"/>
            <a:r>
              <a:rPr lang="nl-BE"/>
              <a:t>Third level</a:t>
            </a:r>
          </a:p>
          <a:p>
            <a:pPr lvl="3"/>
            <a:r>
              <a:rPr lang="nl-BE"/>
              <a:t>Fourth level</a:t>
            </a:r>
          </a:p>
          <a:p>
            <a:pPr lvl="4"/>
            <a:r>
              <a:rPr lang="nl-BE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0F069-96FD-EC4B-B81F-4815257AA3EA}" type="datetimeFigureOut">
              <a:rPr lang="en-US" smtClean="0"/>
              <a:t>21-Oct-16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F7BAE-5D1C-D24D-92CC-689E731A27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9367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BE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BE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BE"/>
              <a:t>Click to edit Master text styles</a:t>
            </a:r>
          </a:p>
          <a:p>
            <a:pPr lvl="1"/>
            <a:r>
              <a:rPr lang="nl-BE"/>
              <a:t>Second level</a:t>
            </a:r>
          </a:p>
          <a:p>
            <a:pPr lvl="2"/>
            <a:r>
              <a:rPr lang="nl-BE"/>
              <a:t>Third level</a:t>
            </a:r>
          </a:p>
          <a:p>
            <a:pPr lvl="3"/>
            <a:r>
              <a:rPr lang="nl-BE"/>
              <a:t>Fourth level</a:t>
            </a:r>
          </a:p>
          <a:p>
            <a:pPr lvl="4"/>
            <a:r>
              <a:rPr lang="nl-BE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BE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BE"/>
              <a:t>Click to edit Master text styles</a:t>
            </a:r>
          </a:p>
          <a:p>
            <a:pPr lvl="1"/>
            <a:r>
              <a:rPr lang="nl-BE"/>
              <a:t>Second level</a:t>
            </a:r>
          </a:p>
          <a:p>
            <a:pPr lvl="2"/>
            <a:r>
              <a:rPr lang="nl-BE"/>
              <a:t>Third level</a:t>
            </a:r>
          </a:p>
          <a:p>
            <a:pPr lvl="3"/>
            <a:r>
              <a:rPr lang="nl-BE"/>
              <a:t>Fourth level</a:t>
            </a:r>
          </a:p>
          <a:p>
            <a:pPr lvl="4"/>
            <a:r>
              <a:rPr lang="nl-BE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0F069-96FD-EC4B-B81F-4815257AA3EA}" type="datetimeFigureOut">
              <a:rPr lang="en-US" smtClean="0"/>
              <a:t>21-Oct-16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F7BAE-5D1C-D24D-92CC-689E731A27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24549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0F069-96FD-EC4B-B81F-4815257AA3EA}" type="datetimeFigureOut">
              <a:rPr lang="en-US" smtClean="0"/>
              <a:t>21-Oct-16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F7BAE-5D1C-D24D-92CC-689E731A27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53268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0F069-96FD-EC4B-B81F-4815257AA3EA}" type="datetimeFigureOut">
              <a:rPr lang="en-US" smtClean="0"/>
              <a:t>21-Oct-16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F7BAE-5D1C-D24D-92CC-689E731A27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516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BE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BE"/>
              <a:t>Click to edit Master text styles</a:t>
            </a:r>
          </a:p>
          <a:p>
            <a:pPr lvl="1"/>
            <a:r>
              <a:rPr lang="nl-BE"/>
              <a:t>Second level</a:t>
            </a:r>
          </a:p>
          <a:p>
            <a:pPr lvl="2"/>
            <a:r>
              <a:rPr lang="nl-BE"/>
              <a:t>Third level</a:t>
            </a:r>
          </a:p>
          <a:p>
            <a:pPr lvl="3"/>
            <a:r>
              <a:rPr lang="nl-BE"/>
              <a:t>Fourth level</a:t>
            </a:r>
          </a:p>
          <a:p>
            <a:pPr lvl="4"/>
            <a:r>
              <a:rPr lang="nl-BE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BE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0F069-96FD-EC4B-B81F-4815257AA3EA}" type="datetimeFigureOut">
              <a:rPr lang="en-US" smtClean="0"/>
              <a:t>21-Oct-16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F7BAE-5D1C-D24D-92CC-689E731A27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95642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BE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BE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0F069-96FD-EC4B-B81F-4815257AA3EA}" type="datetimeFigureOut">
              <a:rPr lang="en-US" smtClean="0"/>
              <a:t>21-Oct-16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F7BAE-5D1C-D24D-92CC-689E731A27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53359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hyperlink" Target="http://www.digitalsme.eu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BE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BE" dirty="0"/>
              <a:t>Click to edit Master text styles</a:t>
            </a:r>
          </a:p>
          <a:p>
            <a:pPr lvl="1"/>
            <a:r>
              <a:rPr lang="nl-BE" dirty="0"/>
              <a:t>Second level</a:t>
            </a:r>
          </a:p>
          <a:p>
            <a:pPr lvl="2"/>
            <a:r>
              <a:rPr lang="nl-BE" dirty="0"/>
              <a:t>Third level</a:t>
            </a:r>
          </a:p>
          <a:p>
            <a:pPr lvl="3"/>
            <a:r>
              <a:rPr lang="nl-BE" dirty="0"/>
              <a:t>Fourth level</a:t>
            </a:r>
          </a:p>
          <a:p>
            <a:pPr lvl="4"/>
            <a:r>
              <a:rPr lang="nl-BE" dirty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E0F069-96FD-EC4B-B81F-4815257AA3EA}" type="datetimeFigureOut">
              <a:rPr lang="en-US" smtClean="0"/>
              <a:t>21-Oct-16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0F7BAE-5D1C-D24D-92CC-689E731A2779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Picture 7" descr="160324_Digital_SME_Logo_Pfade.ai"/>
          <p:cNvPicPr>
            <a:picLocks noChangeAspect="1"/>
          </p:cNvPicPr>
          <p:nvPr userDrawn="1"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577" r="12219"/>
          <a:stretch/>
        </p:blipFill>
        <p:spPr>
          <a:xfrm>
            <a:off x="-115077" y="-7540"/>
            <a:ext cx="1816573" cy="1161475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7226043" y="176275"/>
            <a:ext cx="18622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solidFill>
                  <a:schemeClr val="tx2">
                    <a:lumMod val="50000"/>
                  </a:schemeClr>
                </a:solidFill>
                <a:hlinkClick r:id="rId14"/>
              </a:rPr>
              <a:t>www.digitalsme.eu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7532190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508193" y="336679"/>
            <a:ext cx="8248650" cy="21113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br>
              <a:rPr lang="en-GB" b="1" dirty="0">
                <a:latin typeface="Arial" charset="0"/>
              </a:rPr>
            </a:br>
            <a:endParaRPr lang="en-US" b="1" dirty="0">
              <a:solidFill>
                <a:srgbClr val="FF0000"/>
              </a:solidFill>
            </a:endParaRPr>
          </a:p>
          <a:p>
            <a:r>
              <a:rPr lang="en-US" b="1" dirty="0">
                <a:solidFill>
                  <a:srgbClr val="FF0000"/>
                </a:solidFill>
              </a:rPr>
              <a:t> Reinforcing the cooperation amongst the </a:t>
            </a:r>
            <a:r>
              <a:rPr lang="en-US" b="1" dirty="0" err="1">
                <a:solidFill>
                  <a:srgbClr val="FF0000"/>
                </a:solidFill>
              </a:rPr>
              <a:t>standardisation</a:t>
            </a:r>
            <a:r>
              <a:rPr lang="en-US" b="1" dirty="0">
                <a:solidFill>
                  <a:srgbClr val="FF0000"/>
                </a:solidFill>
              </a:rPr>
              <a:t> community </a:t>
            </a:r>
            <a:r>
              <a:rPr lang="en-GB" b="1" dirty="0">
                <a:solidFill>
                  <a:srgbClr val="FF0000"/>
                </a:solidFill>
                <a:latin typeface="Arial" charset="0"/>
              </a:rPr>
              <a:t> 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470093" y="2759075"/>
            <a:ext cx="8286750" cy="409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ts val="0"/>
              </a:spcBef>
              <a:spcAft>
                <a:spcPts val="600"/>
              </a:spcAft>
              <a:defRPr sz="2400" b="1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1pPr>
            <a:lvl2pPr marL="601663" indent="-290513" algn="l" rtl="0" eaLnBrk="0" fontAlgn="base" hangingPunct="0">
              <a:lnSpc>
                <a:spcPts val="2200"/>
              </a:lnSpc>
              <a:spcBef>
                <a:spcPts val="900"/>
              </a:spcBef>
              <a:spcAft>
                <a:spcPct val="0"/>
              </a:spcAft>
              <a:buChar char="•"/>
              <a:defRPr b="1">
                <a:solidFill>
                  <a:schemeClr val="tx1"/>
                </a:solidFill>
                <a:latin typeface="+mn-lt"/>
                <a:ea typeface="ＭＳ Ｐゴシック" charset="0"/>
              </a:defRPr>
            </a:lvl2pPr>
            <a:lvl3pPr marL="1020763" indent="-228600" algn="l" rtl="0" eaLnBrk="0" fontAlgn="base" hangingPunct="0">
              <a:lnSpc>
                <a:spcPts val="2200"/>
              </a:lnSpc>
              <a:spcBef>
                <a:spcPts val="900"/>
              </a:spcBef>
              <a:spcAft>
                <a:spcPct val="0"/>
              </a:spcAft>
              <a:buChar char="•"/>
              <a:defRPr b="1">
                <a:solidFill>
                  <a:schemeClr val="tx1"/>
                </a:solidFill>
                <a:latin typeface="+mn-lt"/>
                <a:ea typeface="ＭＳ Ｐゴシック" charset="0"/>
              </a:defRPr>
            </a:lvl3pPr>
            <a:lvl4pPr marL="1525588" indent="-228600" algn="l" rtl="0" eaLnBrk="0" fontAlgn="base" hangingPunct="0">
              <a:lnSpc>
                <a:spcPts val="2200"/>
              </a:lnSpc>
              <a:spcBef>
                <a:spcPts val="900"/>
              </a:spcBef>
              <a:spcAft>
                <a:spcPct val="0"/>
              </a:spcAft>
              <a:buChar char="•"/>
              <a:defRPr b="1">
                <a:solidFill>
                  <a:schemeClr val="tx1"/>
                </a:solidFill>
                <a:latin typeface="+mn-lt"/>
                <a:ea typeface="ＭＳ Ｐゴシック" charset="0"/>
              </a:defRPr>
            </a:lvl4pPr>
            <a:lvl5pPr marL="2057400" indent="-228600" algn="l" rtl="0" eaLnBrk="0" fontAlgn="base" hangingPunct="0">
              <a:lnSpc>
                <a:spcPct val="468000"/>
              </a:lnSpc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rgbClr val="000000"/>
                </a:solidFill>
                <a:latin typeface="+mn-lt"/>
                <a:ea typeface="ＭＳ Ｐゴシック" charset="0"/>
              </a:defRPr>
            </a:lvl5pPr>
            <a:lvl6pPr marL="2514600" indent="-228600" algn="l" rtl="0" eaLnBrk="0" fontAlgn="base" hangingPunct="0">
              <a:lnSpc>
                <a:spcPct val="468000"/>
              </a:lnSpc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rgbClr val="000000"/>
                </a:solidFill>
                <a:latin typeface="+mn-lt"/>
              </a:defRPr>
            </a:lvl6pPr>
            <a:lvl7pPr marL="2971800" indent="-228600" algn="l" rtl="0" eaLnBrk="0" fontAlgn="base" hangingPunct="0">
              <a:lnSpc>
                <a:spcPct val="468000"/>
              </a:lnSpc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rgbClr val="000000"/>
                </a:solidFill>
                <a:latin typeface="+mn-lt"/>
              </a:defRPr>
            </a:lvl7pPr>
            <a:lvl8pPr marL="3429000" indent="-228600" algn="l" rtl="0" eaLnBrk="0" fontAlgn="base" hangingPunct="0">
              <a:lnSpc>
                <a:spcPct val="468000"/>
              </a:lnSpc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rgbClr val="000000"/>
                </a:solidFill>
                <a:latin typeface="+mn-lt"/>
              </a:defRPr>
            </a:lvl8pPr>
            <a:lvl9pPr marL="3886200" indent="-228600" algn="l" rtl="0" eaLnBrk="0" fontAlgn="base" hangingPunct="0">
              <a:lnSpc>
                <a:spcPct val="468000"/>
              </a:lnSpc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rgbClr val="000000"/>
                </a:solidFill>
                <a:latin typeface="+mn-lt"/>
              </a:defRPr>
            </a:lvl9pPr>
          </a:lstStyle>
          <a:p>
            <a:endParaRPr lang="en-US" sz="2800" b="0" dirty="0"/>
          </a:p>
          <a:p>
            <a:pPr algn="ctr"/>
            <a:r>
              <a:rPr lang="en-US" sz="2800" b="0" dirty="0"/>
              <a:t> </a:t>
            </a:r>
            <a:r>
              <a:rPr lang="en-US" sz="2800" dirty="0"/>
              <a:t>“Standards as a tool to facilitate innovation” </a:t>
            </a:r>
          </a:p>
          <a:p>
            <a:pPr algn="ctr"/>
            <a:r>
              <a:rPr lang="en-US" sz="2800" dirty="0"/>
              <a:t>(Horizon 2020 context) </a:t>
            </a:r>
            <a:r>
              <a:rPr kumimoji="0" lang="en-GB" sz="2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/>
                <a:ea typeface="ＭＳ Ｐゴシック" charset="0"/>
                <a:cs typeface="+mn-cs"/>
              </a:rPr>
              <a:t>	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24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ＭＳ Ｐゴシック" charset="0"/>
              <a:cs typeface="+mn-cs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ＭＳ Ｐゴシック" charset="0"/>
                <a:cs typeface="+mn-cs"/>
              </a:rPr>
              <a:t>Sebastiano Toffaletti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en-GB" altLang="en-US" kern="0" dirty="0">
                <a:solidFill>
                  <a:srgbClr val="000000"/>
                </a:solidFill>
                <a:latin typeface="Arial"/>
              </a:rPr>
              <a:t>European DIGITAL SME Alliance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24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ＭＳ Ｐゴシック" charset="0"/>
              <a:cs typeface="+mn-cs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ＭＳ Ｐゴシック" charset="0"/>
                <a:cs typeface="+mn-cs"/>
              </a:rPr>
              <a:t>19 October</a:t>
            </a:r>
            <a:r>
              <a:rPr kumimoji="0" lang="en-GB" altLang="en-US" sz="2400" b="1" i="0" u="none" strike="noStrike" kern="0" cap="none" spc="0" normalizeH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ＭＳ Ｐゴシック" charset="0"/>
                <a:cs typeface="+mn-cs"/>
              </a:rPr>
              <a:t> 2016</a:t>
            </a:r>
            <a:endParaRPr kumimoji="0" lang="en-GB" altLang="en-US" sz="24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ＭＳ Ｐゴシック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840685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66428"/>
            <a:ext cx="8229600" cy="1143000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How to finance innovation?</a:t>
            </a:r>
          </a:p>
        </p:txBody>
      </p:sp>
      <p:sp>
        <p:nvSpPr>
          <p:cNvPr id="3" name="Rectangle 2"/>
          <p:cNvSpPr/>
          <p:nvPr/>
        </p:nvSpPr>
        <p:spPr>
          <a:xfrm>
            <a:off x="689093" y="2214728"/>
            <a:ext cx="7997707" cy="1200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H2020</a:t>
            </a:r>
            <a:r>
              <a:rPr lang="en-US" sz="2400" b="1" dirty="0"/>
              <a:t> is the biggest EU Research and Innovation </a:t>
            </a:r>
            <a:r>
              <a:rPr lang="en-US" sz="2400" b="1" dirty="0" err="1"/>
              <a:t>programme</a:t>
            </a:r>
            <a:r>
              <a:rPr lang="en-US" sz="2400" b="1" dirty="0"/>
              <a:t> ever with nearly </a:t>
            </a:r>
            <a:r>
              <a:rPr lang="en-US" sz="2400" b="1" dirty="0">
                <a:solidFill>
                  <a:srgbClr val="FF0000"/>
                </a:solidFill>
              </a:rPr>
              <a:t>€80 billion </a:t>
            </a:r>
            <a:r>
              <a:rPr lang="en-US" sz="2400" b="1" dirty="0"/>
              <a:t>of funding available over 7 years (2014 to 2020)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918514" y="3791562"/>
            <a:ext cx="282706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SMEs</a:t>
            </a:r>
            <a:r>
              <a:rPr lang="en-US" sz="2400" b="1" dirty="0"/>
              <a:t> are a targeted </a:t>
            </a:r>
          </a:p>
          <a:p>
            <a:r>
              <a:rPr lang="en-US" sz="2400" b="1" dirty="0"/>
              <a:t>beneficiary of H2020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162001" y="5529281"/>
            <a:ext cx="2167781" cy="83099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b="1" dirty="0"/>
              <a:t>Collaborative </a:t>
            </a:r>
          </a:p>
          <a:p>
            <a:r>
              <a:rPr lang="en-US" sz="2400" b="1" dirty="0"/>
              <a:t>R&amp;D&amp;I Projects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999307" y="5560003"/>
            <a:ext cx="2249334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b="1" dirty="0"/>
              <a:t>SME Instrument</a:t>
            </a:r>
          </a:p>
        </p:txBody>
      </p:sp>
      <p:sp>
        <p:nvSpPr>
          <p:cNvPr id="11" name="Down Arrow 10"/>
          <p:cNvSpPr/>
          <p:nvPr/>
        </p:nvSpPr>
        <p:spPr>
          <a:xfrm>
            <a:off x="5120910" y="4595628"/>
            <a:ext cx="162141" cy="933653"/>
          </a:xfrm>
          <a:prstGeom prst="downArrow">
            <a:avLst/>
          </a:prstGeom>
          <a:scene3d>
            <a:camera prst="orthographicFront">
              <a:rot lat="0" lon="0" rev="2700000"/>
            </a:camera>
            <a:lightRig rig="threePt" dir="t"/>
          </a:scene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Down Arrow 11"/>
          <p:cNvSpPr/>
          <p:nvPr/>
        </p:nvSpPr>
        <p:spPr>
          <a:xfrm>
            <a:off x="3530309" y="4595628"/>
            <a:ext cx="162141" cy="933653"/>
          </a:xfrm>
          <a:prstGeom prst="downArrow">
            <a:avLst/>
          </a:prstGeom>
          <a:scene3d>
            <a:camera prst="orthographicFront">
              <a:rot lat="0" lon="0" rev="18900000"/>
            </a:camera>
            <a:lightRig rig="threePt" dir="t"/>
          </a:scene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916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66428"/>
            <a:ext cx="8229600" cy="1143000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From innovation to market?</a:t>
            </a: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1922609026"/>
              </p:ext>
            </p:extLst>
          </p:nvPr>
        </p:nvGraphicFramePr>
        <p:xfrm>
          <a:off x="1230944" y="2304190"/>
          <a:ext cx="6904808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462175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6377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How to use </a:t>
            </a:r>
            <a:r>
              <a:rPr lang="en-US" b="1" dirty="0" err="1">
                <a:solidFill>
                  <a:srgbClr val="FF0000"/>
                </a:solidFill>
              </a:rPr>
              <a:t>standardisation</a:t>
            </a:r>
            <a:r>
              <a:rPr lang="en-US" b="1" dirty="0">
                <a:solidFill>
                  <a:srgbClr val="FF0000"/>
                </a:solidFill>
              </a:rPr>
              <a:t> in H2020?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7349990"/>
              </p:ext>
            </p:extLst>
          </p:nvPr>
        </p:nvGraphicFramePr>
        <p:xfrm>
          <a:off x="1092473" y="1606778"/>
          <a:ext cx="3904863" cy="701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048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Allocate budget to</a:t>
                      </a:r>
                      <a:r>
                        <a:rPr lang="en-US" sz="2000" baseline="0" dirty="0"/>
                        <a:t> </a:t>
                      </a:r>
                      <a:r>
                        <a:rPr lang="en-US" sz="2000" dirty="0" err="1"/>
                        <a:t>Standardisation</a:t>
                      </a:r>
                      <a:endParaRPr lang="en-US" sz="2000" dirty="0"/>
                    </a:p>
                    <a:p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9426315"/>
              </p:ext>
            </p:extLst>
          </p:nvPr>
        </p:nvGraphicFramePr>
        <p:xfrm>
          <a:off x="2053768" y="2661473"/>
          <a:ext cx="3972422" cy="7010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9724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Develop a standards landscape</a:t>
                      </a:r>
                    </a:p>
                    <a:p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5653039"/>
              </p:ext>
            </p:extLst>
          </p:nvPr>
        </p:nvGraphicFramePr>
        <p:xfrm>
          <a:off x="3011125" y="3730753"/>
          <a:ext cx="3972422" cy="7010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9724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Select suitable Standards Bodies</a:t>
                      </a:r>
                    </a:p>
                    <a:p>
                      <a:endParaRPr lang="en-US" sz="2000" baseline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691241"/>
              </p:ext>
            </p:extLst>
          </p:nvPr>
        </p:nvGraphicFramePr>
        <p:xfrm>
          <a:off x="4039979" y="4761295"/>
          <a:ext cx="3972422" cy="7010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9724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Identify responsible project partners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6502411"/>
              </p:ext>
            </p:extLst>
          </p:nvPr>
        </p:nvGraphicFramePr>
        <p:xfrm>
          <a:off x="5171578" y="5906029"/>
          <a:ext cx="3972422" cy="7010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9724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Develop a standardization </a:t>
                      </a:r>
                    </a:p>
                    <a:p>
                      <a:r>
                        <a:rPr lang="en-US" sz="2000" dirty="0"/>
                        <a:t>action plan</a:t>
                      </a:r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42862" y="4682830"/>
            <a:ext cx="1183685" cy="69724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3"/>
          <a:srcRect t="8429" b="17545"/>
          <a:stretch/>
        </p:blipFill>
        <p:spPr>
          <a:xfrm>
            <a:off x="3468426" y="5841535"/>
            <a:ext cx="1528910" cy="854345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 rotWithShape="1">
          <a:blip r:embed="rId4"/>
          <a:srcRect b="10231"/>
          <a:stretch/>
        </p:blipFill>
        <p:spPr>
          <a:xfrm>
            <a:off x="2091264" y="3473188"/>
            <a:ext cx="868460" cy="1096833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9268" y="1322291"/>
            <a:ext cx="985527" cy="985527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44078" y="2434123"/>
            <a:ext cx="1120647" cy="11206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07338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2972</TotalTime>
  <Words>99</Words>
  <Application>Microsoft Office PowerPoint</Application>
  <PresentationFormat>On-screen Show (4:3)</PresentationFormat>
  <Paragraphs>30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ＭＳ Ｐゴシック</vt:lpstr>
      <vt:lpstr>Arial</vt:lpstr>
      <vt:lpstr>Calibri</vt:lpstr>
      <vt:lpstr>Verdana</vt:lpstr>
      <vt:lpstr>Office Theme</vt:lpstr>
      <vt:lpstr>PowerPoint Presentation</vt:lpstr>
      <vt:lpstr>How to finance innovation?</vt:lpstr>
      <vt:lpstr>From innovation to market?</vt:lpstr>
      <vt:lpstr>How to use standardisation in H2020?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Sebastiano Toffaletti</dc:creator>
  <cp:lastModifiedBy>Tessa</cp:lastModifiedBy>
  <cp:revision>31</cp:revision>
  <dcterms:created xsi:type="dcterms:W3CDTF">2016-02-17T13:27:02Z</dcterms:created>
  <dcterms:modified xsi:type="dcterms:W3CDTF">2016-10-21T10:43:33Z</dcterms:modified>
</cp:coreProperties>
</file>