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9" r:id="rId2"/>
    <p:sldId id="531" r:id="rId3"/>
    <p:sldId id="498" r:id="rId4"/>
    <p:sldId id="534" r:id="rId5"/>
    <p:sldId id="521" r:id="rId6"/>
    <p:sldId id="532" r:id="rId7"/>
    <p:sldId id="529" r:id="rId8"/>
    <p:sldId id="527" r:id="rId9"/>
    <p:sldId id="526" r:id="rId10"/>
    <p:sldId id="523" r:id="rId11"/>
    <p:sldId id="530" r:id="rId12"/>
    <p:sldId id="525" r:id="rId13"/>
    <p:sldId id="535" r:id="rId14"/>
    <p:sldId id="512" r:id="rId15"/>
  </p:sldIdLst>
  <p:sldSz cx="9144000" cy="6858000" type="screen4x3"/>
  <p:notesSz cx="6797675" cy="9928225"/>
  <p:defaultTex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ena Santiago Cid" initials="ES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CDCD"/>
    <a:srgbClr val="7ABC32"/>
    <a:srgbClr val="E6AF00"/>
    <a:srgbClr val="F2B800"/>
    <a:srgbClr val="448729"/>
    <a:srgbClr val="BCF7FA"/>
    <a:srgbClr val="BEF7F8"/>
    <a:srgbClr val="A5F3F5"/>
    <a:srgbClr val="FFCC66"/>
    <a:srgbClr val="EEA5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88315" autoAdjust="0"/>
  </p:normalViewPr>
  <p:slideViewPr>
    <p:cSldViewPr>
      <p:cViewPr varScale="1">
        <p:scale>
          <a:sx n="76" d="100"/>
          <a:sy n="76" d="100"/>
        </p:scale>
        <p:origin x="1656"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1998" y="6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4815"/>
          </a:xfrm>
          <a:prstGeom prst="rect">
            <a:avLst/>
          </a:prstGeom>
        </p:spPr>
        <p:txBody>
          <a:bodyPr vert="horz" lIns="95571" tIns="47786" rIns="95571" bIns="47786" rtlCol="0"/>
          <a:lstStyle>
            <a:lvl1pPr algn="l" fontAlgn="auto">
              <a:spcBef>
                <a:spcPts val="0"/>
              </a:spcBef>
              <a:spcAft>
                <a:spcPts val="0"/>
              </a:spcAft>
              <a:defRPr sz="1300">
                <a:latin typeface="+mn-lt"/>
                <a:cs typeface="+mn-cs"/>
              </a:defRPr>
            </a:lvl1pPr>
          </a:lstStyle>
          <a:p>
            <a:pPr>
              <a:defRPr/>
            </a:pPr>
            <a:endParaRPr lang="fr-BE"/>
          </a:p>
        </p:txBody>
      </p:sp>
      <p:sp>
        <p:nvSpPr>
          <p:cNvPr id="3" name="Date Placeholder 2"/>
          <p:cNvSpPr>
            <a:spLocks noGrp="1"/>
          </p:cNvSpPr>
          <p:nvPr>
            <p:ph type="dt" sz="quarter" idx="1"/>
          </p:nvPr>
        </p:nvSpPr>
        <p:spPr>
          <a:xfrm>
            <a:off x="3849688" y="1"/>
            <a:ext cx="2946400" cy="494815"/>
          </a:xfrm>
          <a:prstGeom prst="rect">
            <a:avLst/>
          </a:prstGeom>
        </p:spPr>
        <p:txBody>
          <a:bodyPr vert="horz" lIns="95571" tIns="47786" rIns="95571" bIns="47786" rtlCol="0"/>
          <a:lstStyle>
            <a:lvl1pPr algn="r" fontAlgn="auto">
              <a:spcBef>
                <a:spcPts val="0"/>
              </a:spcBef>
              <a:spcAft>
                <a:spcPts val="0"/>
              </a:spcAft>
              <a:defRPr sz="1300">
                <a:latin typeface="+mn-lt"/>
                <a:cs typeface="+mn-cs"/>
              </a:defRPr>
            </a:lvl1pPr>
          </a:lstStyle>
          <a:p>
            <a:pPr>
              <a:defRPr/>
            </a:pPr>
            <a:fld id="{A605A9DA-1F08-4F95-9CD9-58EFFBED6738}" type="datetimeFigureOut">
              <a:rPr lang="fr-FR"/>
              <a:pPr>
                <a:defRPr/>
              </a:pPr>
              <a:t>29/06/2017</a:t>
            </a:fld>
            <a:endParaRPr lang="fr-BE"/>
          </a:p>
        </p:txBody>
      </p:sp>
      <p:sp>
        <p:nvSpPr>
          <p:cNvPr id="4" name="Footer Placeholder 3"/>
          <p:cNvSpPr>
            <a:spLocks noGrp="1"/>
          </p:cNvSpPr>
          <p:nvPr>
            <p:ph type="ftr" sz="quarter" idx="2"/>
          </p:nvPr>
        </p:nvSpPr>
        <p:spPr>
          <a:xfrm>
            <a:off x="0" y="9431815"/>
            <a:ext cx="2946400" cy="494815"/>
          </a:xfrm>
          <a:prstGeom prst="rect">
            <a:avLst/>
          </a:prstGeom>
        </p:spPr>
        <p:txBody>
          <a:bodyPr vert="horz" lIns="95571" tIns="47786" rIns="95571" bIns="47786" rtlCol="0" anchor="b"/>
          <a:lstStyle>
            <a:lvl1pPr algn="l" fontAlgn="auto">
              <a:spcBef>
                <a:spcPts val="0"/>
              </a:spcBef>
              <a:spcAft>
                <a:spcPts val="0"/>
              </a:spcAft>
              <a:defRPr sz="1300">
                <a:latin typeface="+mn-lt"/>
                <a:cs typeface="+mn-cs"/>
              </a:defRPr>
            </a:lvl1pPr>
          </a:lstStyle>
          <a:p>
            <a:pPr>
              <a:defRPr/>
            </a:pPr>
            <a:endParaRPr lang="fr-BE"/>
          </a:p>
        </p:txBody>
      </p:sp>
      <p:sp>
        <p:nvSpPr>
          <p:cNvPr id="5" name="Slide Number Placeholder 4"/>
          <p:cNvSpPr>
            <a:spLocks noGrp="1"/>
          </p:cNvSpPr>
          <p:nvPr>
            <p:ph type="sldNum" sz="quarter" idx="3"/>
          </p:nvPr>
        </p:nvSpPr>
        <p:spPr>
          <a:xfrm>
            <a:off x="3849688" y="9431815"/>
            <a:ext cx="2946400" cy="494815"/>
          </a:xfrm>
          <a:prstGeom prst="rect">
            <a:avLst/>
          </a:prstGeom>
        </p:spPr>
        <p:txBody>
          <a:bodyPr vert="horz" lIns="95571" tIns="47786" rIns="95571" bIns="47786" rtlCol="0" anchor="b"/>
          <a:lstStyle>
            <a:lvl1pPr algn="r" fontAlgn="auto">
              <a:spcBef>
                <a:spcPts val="0"/>
              </a:spcBef>
              <a:spcAft>
                <a:spcPts val="0"/>
              </a:spcAft>
              <a:defRPr sz="1300">
                <a:latin typeface="+mn-lt"/>
                <a:cs typeface="+mn-cs"/>
              </a:defRPr>
            </a:lvl1pPr>
          </a:lstStyle>
          <a:p>
            <a:pPr>
              <a:defRPr/>
            </a:pPr>
            <a:fld id="{6EFEB859-6979-4E2F-ADFD-C5F42EC1D2B3}" type="slidenum">
              <a:rPr lang="fr-BE"/>
              <a:pPr>
                <a:defRPr/>
              </a:pPr>
              <a:t>‹N°›</a:t>
            </a:fld>
            <a:endParaRPr lang="fr-BE"/>
          </a:p>
        </p:txBody>
      </p:sp>
    </p:spTree>
    <p:extLst>
      <p:ext uri="{BB962C8B-B14F-4D97-AF65-F5344CB8AC3E}">
        <p14:creationId xmlns:p14="http://schemas.microsoft.com/office/powerpoint/2010/main" val="48415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4815"/>
          </a:xfrm>
          <a:prstGeom prst="rect">
            <a:avLst/>
          </a:prstGeom>
        </p:spPr>
        <p:txBody>
          <a:bodyPr vert="horz" lIns="95571" tIns="47786" rIns="95571" bIns="47786" rtlCol="0"/>
          <a:lstStyle>
            <a:lvl1pPr algn="l" fontAlgn="auto">
              <a:spcBef>
                <a:spcPts val="0"/>
              </a:spcBef>
              <a:spcAft>
                <a:spcPts val="0"/>
              </a:spcAft>
              <a:defRPr sz="1300">
                <a:latin typeface="+mn-lt"/>
                <a:cs typeface="+mn-cs"/>
              </a:defRPr>
            </a:lvl1pPr>
          </a:lstStyle>
          <a:p>
            <a:pPr>
              <a:defRPr/>
            </a:pPr>
            <a:endParaRPr lang="fr-BE"/>
          </a:p>
        </p:txBody>
      </p:sp>
      <p:sp>
        <p:nvSpPr>
          <p:cNvPr id="3" name="Date Placeholder 2"/>
          <p:cNvSpPr>
            <a:spLocks noGrp="1"/>
          </p:cNvSpPr>
          <p:nvPr>
            <p:ph type="dt" idx="1"/>
          </p:nvPr>
        </p:nvSpPr>
        <p:spPr>
          <a:xfrm>
            <a:off x="3849688" y="1"/>
            <a:ext cx="2946400" cy="494815"/>
          </a:xfrm>
          <a:prstGeom prst="rect">
            <a:avLst/>
          </a:prstGeom>
        </p:spPr>
        <p:txBody>
          <a:bodyPr vert="horz" lIns="95571" tIns="47786" rIns="95571" bIns="47786" rtlCol="0"/>
          <a:lstStyle>
            <a:lvl1pPr algn="r" fontAlgn="auto">
              <a:spcBef>
                <a:spcPts val="0"/>
              </a:spcBef>
              <a:spcAft>
                <a:spcPts val="0"/>
              </a:spcAft>
              <a:defRPr sz="1300">
                <a:latin typeface="+mn-lt"/>
                <a:cs typeface="+mn-cs"/>
              </a:defRPr>
            </a:lvl1pPr>
          </a:lstStyle>
          <a:p>
            <a:pPr>
              <a:defRPr/>
            </a:pPr>
            <a:fld id="{2B803030-35E7-4087-812D-52201A1AF9EA}" type="datetimeFigureOut">
              <a:rPr lang="fr-FR"/>
              <a:pPr>
                <a:defRPr/>
              </a:pPr>
              <a:t>29/06/2017</a:t>
            </a:fld>
            <a:endParaRPr lang="fr-BE"/>
          </a:p>
        </p:txBody>
      </p:sp>
      <p:sp>
        <p:nvSpPr>
          <p:cNvPr id="4" name="Slide Image Placeholder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5571" tIns="47786" rIns="95571" bIns="47786" rtlCol="0" anchor="ctr"/>
          <a:lstStyle/>
          <a:p>
            <a:pPr lvl="0"/>
            <a:endParaRPr lang="fr-BE" noProof="0"/>
          </a:p>
        </p:txBody>
      </p:sp>
      <p:sp>
        <p:nvSpPr>
          <p:cNvPr id="5" name="Notes Placeholder 4"/>
          <p:cNvSpPr>
            <a:spLocks noGrp="1"/>
          </p:cNvSpPr>
          <p:nvPr>
            <p:ph type="body" sz="quarter" idx="3"/>
          </p:nvPr>
        </p:nvSpPr>
        <p:spPr>
          <a:xfrm>
            <a:off x="679450" y="4715109"/>
            <a:ext cx="5438775" cy="4467702"/>
          </a:xfrm>
          <a:prstGeom prst="rect">
            <a:avLst/>
          </a:prstGeom>
        </p:spPr>
        <p:txBody>
          <a:bodyPr vert="horz" lIns="95571" tIns="47786" rIns="95571" bIns="4778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r-BE" noProof="0"/>
          </a:p>
        </p:txBody>
      </p:sp>
      <p:sp>
        <p:nvSpPr>
          <p:cNvPr id="6" name="Footer Placeholder 5"/>
          <p:cNvSpPr>
            <a:spLocks noGrp="1"/>
          </p:cNvSpPr>
          <p:nvPr>
            <p:ph type="ftr" sz="quarter" idx="4"/>
          </p:nvPr>
        </p:nvSpPr>
        <p:spPr>
          <a:xfrm>
            <a:off x="0" y="9431815"/>
            <a:ext cx="2946400" cy="494815"/>
          </a:xfrm>
          <a:prstGeom prst="rect">
            <a:avLst/>
          </a:prstGeom>
        </p:spPr>
        <p:txBody>
          <a:bodyPr vert="horz" lIns="95571" tIns="47786" rIns="95571" bIns="47786" rtlCol="0" anchor="b"/>
          <a:lstStyle>
            <a:lvl1pPr algn="l" fontAlgn="auto">
              <a:spcBef>
                <a:spcPts val="0"/>
              </a:spcBef>
              <a:spcAft>
                <a:spcPts val="0"/>
              </a:spcAft>
              <a:defRPr sz="1300">
                <a:latin typeface="+mn-lt"/>
                <a:cs typeface="+mn-cs"/>
              </a:defRPr>
            </a:lvl1pPr>
          </a:lstStyle>
          <a:p>
            <a:pPr>
              <a:defRPr/>
            </a:pPr>
            <a:endParaRPr lang="fr-BE"/>
          </a:p>
        </p:txBody>
      </p:sp>
      <p:sp>
        <p:nvSpPr>
          <p:cNvPr id="7" name="Slide Number Placeholder 6"/>
          <p:cNvSpPr>
            <a:spLocks noGrp="1"/>
          </p:cNvSpPr>
          <p:nvPr>
            <p:ph type="sldNum" sz="quarter" idx="5"/>
          </p:nvPr>
        </p:nvSpPr>
        <p:spPr>
          <a:xfrm>
            <a:off x="3849688" y="9431815"/>
            <a:ext cx="2946400" cy="494815"/>
          </a:xfrm>
          <a:prstGeom prst="rect">
            <a:avLst/>
          </a:prstGeom>
        </p:spPr>
        <p:txBody>
          <a:bodyPr vert="horz" lIns="95571" tIns="47786" rIns="95571" bIns="47786" rtlCol="0" anchor="b"/>
          <a:lstStyle>
            <a:lvl1pPr algn="r" fontAlgn="auto">
              <a:spcBef>
                <a:spcPts val="0"/>
              </a:spcBef>
              <a:spcAft>
                <a:spcPts val="0"/>
              </a:spcAft>
              <a:defRPr sz="1300">
                <a:latin typeface="+mn-lt"/>
                <a:cs typeface="+mn-cs"/>
              </a:defRPr>
            </a:lvl1pPr>
          </a:lstStyle>
          <a:p>
            <a:pPr>
              <a:defRPr/>
            </a:pPr>
            <a:fld id="{8A191F16-0F1C-4BB9-A433-D3818CB0F137}" type="slidenum">
              <a:rPr lang="fr-BE"/>
              <a:pPr>
                <a:defRPr/>
              </a:pPr>
              <a:t>‹N°›</a:t>
            </a:fld>
            <a:endParaRPr lang="fr-BE"/>
          </a:p>
        </p:txBody>
      </p:sp>
    </p:spTree>
    <p:extLst>
      <p:ext uri="{BB962C8B-B14F-4D97-AF65-F5344CB8AC3E}">
        <p14:creationId xmlns:p14="http://schemas.microsoft.com/office/powerpoint/2010/main" val="2522921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3050" indent="-219075">
              <a:spcBef>
                <a:spcPct val="30000"/>
              </a:spcBef>
              <a:defRPr sz="1200">
                <a:solidFill>
                  <a:schemeClr val="tx1"/>
                </a:solidFill>
                <a:latin typeface="Calibri" panose="020F0502020204030204" pitchFamily="34" charset="0"/>
              </a:defRPr>
            </a:lvl4pPr>
            <a:lvl5pPr marL="1984375" indent="-219075">
              <a:spcBef>
                <a:spcPct val="30000"/>
              </a:spcBef>
              <a:defRPr sz="1200">
                <a:solidFill>
                  <a:schemeClr val="tx1"/>
                </a:solidFill>
                <a:latin typeface="Calibri" panose="020F0502020204030204" pitchFamily="34" charset="0"/>
              </a:defRPr>
            </a:lvl5pPr>
            <a:lvl6pPr marL="2441575" indent="-219075" eaLnBrk="0" fontAlgn="base" hangingPunct="0">
              <a:spcBef>
                <a:spcPct val="30000"/>
              </a:spcBef>
              <a:spcAft>
                <a:spcPct val="0"/>
              </a:spcAft>
              <a:defRPr sz="1200">
                <a:solidFill>
                  <a:schemeClr val="tx1"/>
                </a:solidFill>
                <a:latin typeface="Calibri" panose="020F0502020204030204" pitchFamily="34" charset="0"/>
              </a:defRPr>
            </a:lvl6pPr>
            <a:lvl7pPr marL="2898775" indent="-219075" eaLnBrk="0" fontAlgn="base" hangingPunct="0">
              <a:spcBef>
                <a:spcPct val="30000"/>
              </a:spcBef>
              <a:spcAft>
                <a:spcPct val="0"/>
              </a:spcAft>
              <a:defRPr sz="1200">
                <a:solidFill>
                  <a:schemeClr val="tx1"/>
                </a:solidFill>
                <a:latin typeface="Calibri" panose="020F0502020204030204" pitchFamily="34" charset="0"/>
              </a:defRPr>
            </a:lvl7pPr>
            <a:lvl8pPr marL="3355975" indent="-219075" eaLnBrk="0" fontAlgn="base" hangingPunct="0">
              <a:spcBef>
                <a:spcPct val="30000"/>
              </a:spcBef>
              <a:spcAft>
                <a:spcPct val="0"/>
              </a:spcAft>
              <a:defRPr sz="1200">
                <a:solidFill>
                  <a:schemeClr val="tx1"/>
                </a:solidFill>
                <a:latin typeface="Calibri" panose="020F0502020204030204" pitchFamily="34" charset="0"/>
              </a:defRPr>
            </a:lvl8pPr>
            <a:lvl9pPr marL="3813175"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CBB1E9A-9F1D-4E6D-BA13-BAD30F1EAE12}" type="slidenum">
              <a:rPr lang="fr-BE" altLang="en-US" sz="1300" smtClean="0"/>
              <a:pPr>
                <a:spcBef>
                  <a:spcPct val="0"/>
                </a:spcBef>
              </a:pPr>
              <a:t>4</a:t>
            </a:fld>
            <a:endParaRPr lang="fr-BE" altLang="en-US" sz="1300"/>
          </a:p>
        </p:txBody>
      </p:sp>
    </p:spTree>
    <p:extLst>
      <p:ext uri="{BB962C8B-B14F-4D97-AF65-F5344CB8AC3E}">
        <p14:creationId xmlns:p14="http://schemas.microsoft.com/office/powerpoint/2010/main" val="2027593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spcAft>
                <a:spcPct val="0"/>
              </a:spcAft>
              <a:buFont typeface="+mj-lt"/>
              <a:buAutoNum type="arabicPeriod"/>
            </a:pPr>
            <a:r>
              <a:rPr lang="en-US" altLang="en-US" dirty="0">
                <a:solidFill>
                  <a:srgbClr val="00449E"/>
                </a:solidFill>
                <a:latin typeface="Verdana" pitchFamily="34" charset="0"/>
                <a:ea typeface="Verdana" pitchFamily="34" charset="0"/>
                <a:cs typeface="Verdana" pitchFamily="34" charset="0"/>
              </a:rPr>
              <a:t>a) Considerations for the development of standards that are best adapted to the SMEs needs;</a:t>
            </a:r>
          </a:p>
          <a:p>
            <a:pPr marL="514350" indent="-514350">
              <a:spcAft>
                <a:spcPct val="0"/>
              </a:spcAft>
              <a:buFont typeface="+mj-lt"/>
              <a:buAutoNum type="arabicPeriod"/>
            </a:pPr>
            <a:r>
              <a:rPr lang="en-US" altLang="en-US" dirty="0">
                <a:solidFill>
                  <a:srgbClr val="00449E"/>
                </a:solidFill>
                <a:latin typeface="Verdana" pitchFamily="34" charset="0"/>
                <a:ea typeface="Verdana" pitchFamily="34" charset="0"/>
                <a:cs typeface="Verdana" pitchFamily="34" charset="0"/>
              </a:rPr>
              <a:t>b) Techniques for identifying and assessing provisions in standards that may especially impact SMEs;</a:t>
            </a:r>
          </a:p>
          <a:p>
            <a:pPr marL="514350" indent="-514350">
              <a:spcAft>
                <a:spcPct val="0"/>
              </a:spcAft>
              <a:buFont typeface="+mj-lt"/>
              <a:buAutoNum type="arabicPeriod"/>
            </a:pPr>
            <a:r>
              <a:rPr lang="en-US" altLang="en-US" dirty="0">
                <a:solidFill>
                  <a:srgbClr val="00449E"/>
                </a:solidFill>
                <a:latin typeface="Verdana" pitchFamily="34" charset="0"/>
                <a:ea typeface="Verdana" pitchFamily="34" charset="0"/>
                <a:cs typeface="Verdana" pitchFamily="34" charset="0"/>
              </a:rPr>
              <a:t>c) Ways to reduce negative impacts on SMEs resulting from some provisions in standards;</a:t>
            </a:r>
          </a:p>
          <a:p>
            <a:pPr marL="514350" indent="-514350">
              <a:spcAft>
                <a:spcPct val="0"/>
              </a:spcAft>
              <a:buFont typeface="+mj-lt"/>
              <a:buAutoNum type="arabicPeriod"/>
            </a:pPr>
            <a:r>
              <a:rPr lang="en-US" altLang="en-US" dirty="0">
                <a:solidFill>
                  <a:srgbClr val="00449E"/>
                </a:solidFill>
                <a:latin typeface="Verdana" pitchFamily="34" charset="0"/>
                <a:ea typeface="Verdana" pitchFamily="34" charset="0"/>
                <a:cs typeface="Verdana" pitchFamily="34" charset="0"/>
              </a:rPr>
              <a:t>d) Guidelines for writing SME friendly standards;</a:t>
            </a:r>
          </a:p>
          <a:p>
            <a:pPr marL="514350" indent="-514350">
              <a:spcAft>
                <a:spcPct val="0"/>
              </a:spcAft>
              <a:buFont typeface="+mj-lt"/>
              <a:buAutoNum type="arabicPeriod"/>
            </a:pPr>
            <a:r>
              <a:rPr lang="en-US" altLang="en-US" dirty="0">
                <a:solidFill>
                  <a:srgbClr val="00449E"/>
                </a:solidFill>
                <a:latin typeface="Verdana" pitchFamily="34" charset="0"/>
                <a:ea typeface="Verdana" pitchFamily="34" charset="0"/>
                <a:cs typeface="Verdana" pitchFamily="34" charset="0"/>
              </a:rPr>
              <a:t>e) Guide checklist;</a:t>
            </a:r>
          </a:p>
          <a:p>
            <a:pPr marL="514350" indent="-514350">
              <a:spcAft>
                <a:spcPct val="0"/>
              </a:spcAft>
              <a:buFont typeface="+mj-lt"/>
              <a:buAutoNum type="arabicPeriod"/>
            </a:pPr>
            <a:r>
              <a:rPr lang="en-US" altLang="en-US" dirty="0">
                <a:solidFill>
                  <a:srgbClr val="00449E"/>
                </a:solidFill>
                <a:latin typeface="Verdana" pitchFamily="34" charset="0"/>
                <a:ea typeface="Verdana" pitchFamily="34" charset="0"/>
                <a:cs typeface="Verdana" pitchFamily="34" charset="0"/>
              </a:rPr>
              <a:t>f) Information on how to make a micro enterprise impact of new standards</a:t>
            </a:r>
            <a:endParaRPr lang="en-GB" dirty="0"/>
          </a:p>
        </p:txBody>
      </p:sp>
      <p:sp>
        <p:nvSpPr>
          <p:cNvPr id="4" name="Slide Number Placeholder 3"/>
          <p:cNvSpPr>
            <a:spLocks noGrp="1"/>
          </p:cNvSpPr>
          <p:nvPr>
            <p:ph type="sldNum" sz="quarter" idx="10"/>
          </p:nvPr>
        </p:nvSpPr>
        <p:spPr/>
        <p:txBody>
          <a:bodyPr/>
          <a:lstStyle/>
          <a:p>
            <a:pPr>
              <a:defRPr/>
            </a:pPr>
            <a:fld id="{8A191F16-0F1C-4BB9-A433-D3818CB0F137}" type="slidenum">
              <a:rPr lang="fr-BE" smtClean="0"/>
              <a:pPr>
                <a:defRPr/>
              </a:pPr>
              <a:t>5</a:t>
            </a:fld>
            <a:endParaRPr lang="fr-BE"/>
          </a:p>
        </p:txBody>
      </p:sp>
    </p:spTree>
    <p:extLst>
      <p:ext uri="{BB962C8B-B14F-4D97-AF65-F5344CB8AC3E}">
        <p14:creationId xmlns:p14="http://schemas.microsoft.com/office/powerpoint/2010/main" val="4123003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and explain the importance and the benefits of standardization</a:t>
            </a:r>
          </a:p>
          <a:p>
            <a:r>
              <a:rPr lang="en-US" dirty="0"/>
              <a:t>Access to information about standards and related activities</a:t>
            </a:r>
          </a:p>
          <a:p>
            <a:r>
              <a:rPr lang="en-US" dirty="0"/>
              <a:t>Develop services for SMEs and ensure their participation</a:t>
            </a:r>
          </a:p>
          <a:p>
            <a:r>
              <a:rPr lang="en-US" dirty="0"/>
              <a:t>The SME Toolbox gives SMEs a better understanding of how using standards can benefit your business, how you can identify the right standards, how to get support from your national CEN and CENELEC members and how to shape the content of future standards.</a:t>
            </a:r>
            <a:endParaRPr lang="en-GB" dirty="0"/>
          </a:p>
        </p:txBody>
      </p:sp>
      <p:sp>
        <p:nvSpPr>
          <p:cNvPr id="4" name="Slide Number Placeholder 3"/>
          <p:cNvSpPr>
            <a:spLocks noGrp="1"/>
          </p:cNvSpPr>
          <p:nvPr>
            <p:ph type="sldNum" sz="quarter" idx="10"/>
          </p:nvPr>
        </p:nvSpPr>
        <p:spPr/>
        <p:txBody>
          <a:bodyPr/>
          <a:lstStyle/>
          <a:p>
            <a:pPr>
              <a:defRPr/>
            </a:pPr>
            <a:fld id="{8A191F16-0F1C-4BB9-A433-D3818CB0F137}" type="slidenum">
              <a:rPr lang="fr-BE" smtClean="0"/>
              <a:pPr>
                <a:defRPr/>
              </a:pPr>
              <a:t>7</a:t>
            </a:fld>
            <a:endParaRPr lang="fr-BE"/>
          </a:p>
        </p:txBody>
      </p:sp>
    </p:spTree>
    <p:extLst>
      <p:ext uri="{BB962C8B-B14F-4D97-AF65-F5344CB8AC3E}">
        <p14:creationId xmlns:p14="http://schemas.microsoft.com/office/powerpoint/2010/main" val="5499425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449E"/>
        </a:solidFill>
        <a:effectLst/>
      </p:bgPr>
    </p:bg>
    <p:spTree>
      <p:nvGrpSpPr>
        <p:cNvPr id="1" name=""/>
        <p:cNvGrpSpPr/>
        <p:nvPr/>
      </p:nvGrpSpPr>
      <p:grpSpPr>
        <a:xfrm>
          <a:off x="0" y="0"/>
          <a:ext cx="0" cy="0"/>
          <a:chOff x="0" y="0"/>
          <a:chExt cx="0" cy="0"/>
        </a:xfrm>
      </p:grpSpPr>
      <p:pic>
        <p:nvPicPr>
          <p:cNvPr id="4" name="Picture 8" descr="CEN-CENELEC-PPT template_layouts_V04_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86563" y="357188"/>
            <a:ext cx="2357437"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CEN_CENELEC-PPT_themes_V10_p15.png"/>
          <p:cNvPicPr>
            <a:picLocks noChangeAspect="1"/>
          </p:cNvPicPr>
          <p:nvPr/>
        </p:nvPicPr>
        <p:blipFill>
          <a:blip r:embed="rId3">
            <a:extLst>
              <a:ext uri="{28A0092B-C50C-407E-A947-70E740481C1C}">
                <a14:useLocalDpi xmlns:a14="http://schemas.microsoft.com/office/drawing/2010/main" val="0"/>
              </a:ext>
            </a:extLst>
          </a:blip>
          <a:srcRect t="29320" r="28125" b="31248"/>
          <a:stretch>
            <a:fillRect/>
          </a:stretch>
        </p:blipFill>
        <p:spPr bwMode="auto">
          <a:xfrm>
            <a:off x="0" y="1147763"/>
            <a:ext cx="6572250"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67544" y="4022898"/>
            <a:ext cx="8429684" cy="571504"/>
          </a:xfrm>
        </p:spPr>
        <p:txBody>
          <a:bodyPr anchor="t">
            <a:normAutofit/>
          </a:bodyPr>
          <a:lstStyle>
            <a:lvl1pPr algn="l">
              <a:lnSpc>
                <a:spcPts val="3400"/>
              </a:lnSpc>
              <a:defRPr sz="3000">
                <a:solidFill>
                  <a:schemeClr val="bg1"/>
                </a:solidFill>
                <a:latin typeface="Verdana" pitchFamily="34" charset="0"/>
                <a:ea typeface="Verdana" pitchFamily="34" charset="0"/>
                <a:cs typeface="Verdana" pitchFamily="34" charset="0"/>
              </a:defRPr>
            </a:lvl1pPr>
          </a:lstStyle>
          <a:p>
            <a:r>
              <a:rPr lang="en-US"/>
              <a:t>Click to edit Master title style</a:t>
            </a:r>
            <a:endParaRPr lang="fr-BE" dirty="0"/>
          </a:p>
        </p:txBody>
      </p:sp>
      <p:sp>
        <p:nvSpPr>
          <p:cNvPr id="3" name="Subtitle 2"/>
          <p:cNvSpPr>
            <a:spLocks noGrp="1"/>
          </p:cNvSpPr>
          <p:nvPr>
            <p:ph type="subTitle" idx="1"/>
          </p:nvPr>
        </p:nvSpPr>
        <p:spPr>
          <a:xfrm>
            <a:off x="467544" y="4742978"/>
            <a:ext cx="8454395" cy="936104"/>
          </a:xfrm>
        </p:spPr>
        <p:txBody>
          <a:bodyPr>
            <a:normAutofit/>
          </a:bodyPr>
          <a:lstStyle>
            <a:lvl1pPr marL="0" indent="0" algn="l">
              <a:buNone/>
              <a:defRPr sz="2800">
                <a:solidFill>
                  <a:srgbClr val="95A0A9"/>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dirty="0"/>
          </a:p>
        </p:txBody>
      </p:sp>
      <p:sp>
        <p:nvSpPr>
          <p:cNvPr id="6" name="Footer Placeholder 4"/>
          <p:cNvSpPr>
            <a:spLocks noGrp="1"/>
          </p:cNvSpPr>
          <p:nvPr>
            <p:ph type="ftr" sz="quarter" idx="10"/>
          </p:nvPr>
        </p:nvSpPr>
        <p:spPr>
          <a:xfrm>
            <a:off x="501650" y="5895975"/>
            <a:ext cx="8462963" cy="846138"/>
          </a:xfrm>
          <a:prstGeom prst="rect">
            <a:avLst/>
          </a:prstGeom>
        </p:spPr>
        <p:txBody>
          <a:bodyPr/>
          <a:lstStyle>
            <a:lvl1pPr>
              <a:defRPr sz="2800">
                <a:solidFill>
                  <a:schemeClr val="bg1"/>
                </a:solidFill>
                <a:latin typeface="Verdana" pitchFamily="34" charset="0"/>
                <a:ea typeface="Verdana" pitchFamily="34" charset="0"/>
                <a:cs typeface="Verdana" pitchFamily="34" charset="0"/>
              </a:defRPr>
            </a:lvl1pPr>
          </a:lstStyle>
          <a:p>
            <a:pPr>
              <a:defRPr/>
            </a:pPr>
            <a:r>
              <a:rPr lang="fr-BE"/>
              <a:t>Elena Santiago Cid - Aqua Europa Lunch 2012-05-24</a:t>
            </a:r>
          </a:p>
        </p:txBody>
      </p:sp>
    </p:spTree>
    <p:extLst>
      <p:ext uri="{BB962C8B-B14F-4D97-AF65-F5344CB8AC3E}">
        <p14:creationId xmlns:p14="http://schemas.microsoft.com/office/powerpoint/2010/main" val="4181636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hapter Slide">
    <p:bg>
      <p:bgPr>
        <a:solidFill>
          <a:srgbClr val="00449E"/>
        </a:solidFill>
        <a:effectLst/>
      </p:bgPr>
    </p:bg>
    <p:spTree>
      <p:nvGrpSpPr>
        <p:cNvPr id="1" name=""/>
        <p:cNvGrpSpPr/>
        <p:nvPr/>
      </p:nvGrpSpPr>
      <p:grpSpPr>
        <a:xfrm>
          <a:off x="0" y="0"/>
          <a:ext cx="0" cy="0"/>
          <a:chOff x="0" y="0"/>
          <a:chExt cx="0" cy="0"/>
        </a:xfrm>
      </p:grpSpPr>
      <p:pic>
        <p:nvPicPr>
          <p:cNvPr id="4" name="Picture 8" descr="CEN-CENELEC-PPT template_layouts_V04_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86563" y="5732463"/>
            <a:ext cx="2357437"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6732588" y="6453188"/>
            <a:ext cx="2160587" cy="365125"/>
          </a:xfrm>
          <a:prstGeom prst="rect">
            <a:avLst/>
          </a:prstGeom>
        </p:spPr>
        <p:txBody>
          <a:bodyPr anchor="ctr"/>
          <a:lstStyle>
            <a:lvl1pPr marL="0" marR="0" indent="0" algn="ctr" defTabSz="914400" rtl="0" eaLnBrk="1" fontAlgn="auto" latinLnBrk="0" hangingPunct="1">
              <a:lnSpc>
                <a:spcPct val="100000"/>
              </a:lnSpc>
              <a:spcBef>
                <a:spcPts val="0"/>
              </a:spcBef>
              <a:spcAft>
                <a:spcPts val="0"/>
              </a:spcAft>
              <a:buClrTx/>
              <a:buSzTx/>
              <a:buFontTx/>
              <a:buNone/>
              <a:tabLst/>
              <a:defRPr sz="900" dirty="0" smtClean="0">
                <a:solidFill>
                  <a:srgbClr val="95A0A9"/>
                </a:solidFill>
                <a:latin typeface="+mn-lt"/>
              </a:defRPr>
            </a:lvl1pPr>
          </a:lstStyle>
          <a:p>
            <a:pPr>
              <a:defRPr/>
            </a:pPr>
            <a:r>
              <a:rPr lang="fr-BE" dirty="0">
                <a:cs typeface="+mn-cs"/>
              </a:rPr>
              <a:t>© CEN-CENELEC 2017  - </a:t>
            </a:r>
            <a:fld id="{A60F9189-7DB1-4BD4-BA6C-4C6ED4CD819A}" type="slidenum">
              <a:rPr lang="fr-BE">
                <a:cs typeface="+mn-cs"/>
              </a:rPr>
              <a:pPr>
                <a:defRPr/>
              </a:pPr>
              <a:t>‹N°›</a:t>
            </a:fld>
            <a:endParaRPr lang="fr-BE" dirty="0">
              <a:cs typeface="+mn-cs"/>
            </a:endParaRPr>
          </a:p>
        </p:txBody>
      </p:sp>
      <p:sp>
        <p:nvSpPr>
          <p:cNvPr id="2" name="Title 1"/>
          <p:cNvSpPr>
            <a:spLocks noGrp="1"/>
          </p:cNvSpPr>
          <p:nvPr>
            <p:ph type="ctrTitle"/>
          </p:nvPr>
        </p:nvSpPr>
        <p:spPr>
          <a:xfrm>
            <a:off x="467544" y="3627190"/>
            <a:ext cx="8429684" cy="571504"/>
          </a:xfrm>
        </p:spPr>
        <p:txBody>
          <a:bodyPr anchor="t">
            <a:normAutofit/>
          </a:bodyPr>
          <a:lstStyle>
            <a:lvl1pPr algn="l">
              <a:lnSpc>
                <a:spcPts val="3400"/>
              </a:lnSpc>
              <a:defRPr sz="3000">
                <a:solidFill>
                  <a:schemeClr val="bg1"/>
                </a:solidFill>
                <a:latin typeface="Verdana" pitchFamily="34" charset="0"/>
                <a:ea typeface="Verdana" pitchFamily="34" charset="0"/>
                <a:cs typeface="Verdana" pitchFamily="34" charset="0"/>
              </a:defRPr>
            </a:lvl1pPr>
          </a:lstStyle>
          <a:p>
            <a:r>
              <a:rPr lang="en-US"/>
              <a:t>Click to edit Master title style</a:t>
            </a:r>
            <a:endParaRPr lang="fr-BE" dirty="0"/>
          </a:p>
        </p:txBody>
      </p:sp>
      <p:sp>
        <p:nvSpPr>
          <p:cNvPr id="3" name="Subtitle 2"/>
          <p:cNvSpPr>
            <a:spLocks noGrp="1"/>
          </p:cNvSpPr>
          <p:nvPr>
            <p:ph type="subTitle" idx="1"/>
          </p:nvPr>
        </p:nvSpPr>
        <p:spPr>
          <a:xfrm>
            <a:off x="467544" y="4365104"/>
            <a:ext cx="8454395" cy="936104"/>
          </a:xfrm>
        </p:spPr>
        <p:txBody>
          <a:bodyPr>
            <a:normAutofit/>
          </a:bodyPr>
          <a:lstStyle>
            <a:lvl1pPr marL="0" indent="0" algn="l">
              <a:buNone/>
              <a:defRPr sz="2800">
                <a:solidFill>
                  <a:srgbClr val="95A0A9"/>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dirty="0"/>
          </a:p>
        </p:txBody>
      </p:sp>
      <p:sp>
        <p:nvSpPr>
          <p:cNvPr id="6" name="TextBox 5"/>
          <p:cNvSpPr txBox="1"/>
          <p:nvPr userDrawn="1"/>
        </p:nvSpPr>
        <p:spPr>
          <a:xfrm>
            <a:off x="35496" y="6481861"/>
            <a:ext cx="2520280" cy="307777"/>
          </a:xfrm>
          <a:prstGeom prst="rect">
            <a:avLst/>
          </a:prstGeom>
          <a:noFill/>
        </p:spPr>
        <p:txBody>
          <a:bodyPr wrap="square" rtlCol="0">
            <a:spAutoFit/>
          </a:bodyPr>
          <a:lstStyle/>
          <a:p>
            <a:r>
              <a:rPr lang="en-US" sz="1400" dirty="0">
                <a:solidFill>
                  <a:schemeClr val="bg1"/>
                </a:solidFill>
              </a:rPr>
              <a:t>SBS Training</a:t>
            </a:r>
            <a:r>
              <a:rPr lang="en-US" sz="1400" baseline="0" dirty="0">
                <a:solidFill>
                  <a:schemeClr val="bg1"/>
                </a:solidFill>
              </a:rPr>
              <a:t> - </a:t>
            </a:r>
            <a:r>
              <a:rPr lang="en-US" sz="1400" dirty="0">
                <a:solidFill>
                  <a:schemeClr val="bg1"/>
                </a:solidFill>
              </a:rPr>
              <a:t>29 June 2017</a:t>
            </a:r>
            <a:endParaRPr lang="en-GB" sz="1400" dirty="0">
              <a:solidFill>
                <a:schemeClr val="bg1"/>
              </a:solidFill>
            </a:endParaRPr>
          </a:p>
        </p:txBody>
      </p:sp>
    </p:spTree>
    <p:extLst>
      <p:ext uri="{BB962C8B-B14F-4D97-AF65-F5344CB8AC3E}">
        <p14:creationId xmlns:p14="http://schemas.microsoft.com/office/powerpoint/2010/main" val="724089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CEN_CENELEC-PPT_themes_V11_header_HDef_forMS_10.png"/>
          <p:cNvPicPr>
            <a:picLocks noChangeAspect="1"/>
          </p:cNvPicPr>
          <p:nvPr/>
        </p:nvPicPr>
        <p:blipFill>
          <a:blip r:embed="rId2">
            <a:extLst>
              <a:ext uri="{28A0092B-C50C-407E-A947-70E740481C1C}">
                <a14:useLocalDpi xmlns:a14="http://schemas.microsoft.com/office/drawing/2010/main" val="0"/>
              </a:ext>
            </a:extLst>
          </a:blip>
          <a:srcRect l="204"/>
          <a:stretch>
            <a:fillRect/>
          </a:stretch>
        </p:blipFill>
        <p:spPr bwMode="auto">
          <a:xfrm>
            <a:off x="0" y="333375"/>
            <a:ext cx="87455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CEN-CENELEC-PPT template_layouts_V04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6563" y="5732463"/>
            <a:ext cx="2357437"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txBox="1">
            <a:spLocks/>
          </p:cNvSpPr>
          <p:nvPr/>
        </p:nvSpPr>
        <p:spPr>
          <a:xfrm>
            <a:off x="6732588" y="6453188"/>
            <a:ext cx="2160587" cy="365125"/>
          </a:xfrm>
          <a:prstGeom prst="rect">
            <a:avLst/>
          </a:prstGeom>
        </p:spPr>
        <p:txBody>
          <a:bodyPr anchor="ctr"/>
          <a:lstStyle>
            <a:lvl1pPr marL="0" marR="0" indent="0" algn="ctr" defTabSz="914400" rtl="0" eaLnBrk="1" fontAlgn="auto" latinLnBrk="0" hangingPunct="1">
              <a:lnSpc>
                <a:spcPct val="100000"/>
              </a:lnSpc>
              <a:spcBef>
                <a:spcPts val="0"/>
              </a:spcBef>
              <a:spcAft>
                <a:spcPts val="0"/>
              </a:spcAft>
              <a:buClrTx/>
              <a:buSzTx/>
              <a:buFontTx/>
              <a:buNone/>
              <a:tabLst/>
              <a:defRPr sz="900" dirty="0" smtClean="0">
                <a:solidFill>
                  <a:srgbClr val="95A0A9"/>
                </a:solidFill>
                <a:latin typeface="+mn-lt"/>
              </a:defRPr>
            </a:lvl1pPr>
          </a:lstStyle>
          <a:p>
            <a:pPr>
              <a:defRPr/>
            </a:pPr>
            <a:r>
              <a:rPr lang="fr-BE" dirty="0">
                <a:cs typeface="+mn-cs"/>
              </a:rPr>
              <a:t>© CEN-CENELEC 2017 - </a:t>
            </a:r>
            <a:fld id="{F56790C5-FA2E-48EA-AF4C-2C38B8851771}" type="slidenum">
              <a:rPr lang="fr-BE">
                <a:cs typeface="+mn-cs"/>
              </a:rPr>
              <a:pPr>
                <a:defRPr/>
              </a:pPr>
              <a:t>‹N°›</a:t>
            </a:fld>
            <a:endParaRPr lang="fr-BE" dirty="0">
              <a:cs typeface="+mn-cs"/>
            </a:endParaRPr>
          </a:p>
        </p:txBody>
      </p:sp>
      <p:sp>
        <p:nvSpPr>
          <p:cNvPr id="2" name="Title 1"/>
          <p:cNvSpPr>
            <a:spLocks noGrp="1"/>
          </p:cNvSpPr>
          <p:nvPr>
            <p:ph type="title"/>
          </p:nvPr>
        </p:nvSpPr>
        <p:spPr>
          <a:xfrm>
            <a:off x="457200" y="332656"/>
            <a:ext cx="6347048" cy="1152128"/>
          </a:xfrm>
        </p:spPr>
        <p:txBody>
          <a:bodyPr>
            <a:normAutofit/>
          </a:bodyPr>
          <a:lstStyle>
            <a:lvl1pPr>
              <a:defRPr sz="2800"/>
            </a:lvl1pPr>
          </a:lstStyle>
          <a:p>
            <a:r>
              <a:rPr lang="en-US"/>
              <a:t>Click to edit Master title style</a:t>
            </a:r>
            <a:endParaRPr lang="fr-BE" dirty="0"/>
          </a:p>
        </p:txBody>
      </p:sp>
      <p:sp>
        <p:nvSpPr>
          <p:cNvPr id="3" name="Content Placeholder 2"/>
          <p:cNvSpPr>
            <a:spLocks noGrp="1"/>
          </p:cNvSpPr>
          <p:nvPr>
            <p:ph idx="1"/>
          </p:nvPr>
        </p:nvSpPr>
        <p:spPr>
          <a:xfrm>
            <a:off x="457200" y="1916833"/>
            <a:ext cx="8115328" cy="3672408"/>
          </a:xfrm>
        </p:spPr>
        <p:txBody>
          <a:bodyPr/>
          <a:lstStyle>
            <a:lvl1pPr>
              <a:spcBef>
                <a:spcPts val="600"/>
              </a:spcBef>
              <a:spcAft>
                <a:spcPts val="0"/>
              </a:spcAft>
              <a:defRPr sz="2400"/>
            </a:lvl1pPr>
            <a:lvl2pPr>
              <a:spcBef>
                <a:spcPts val="600"/>
              </a:spcBef>
              <a:spcAft>
                <a:spcPts val="0"/>
              </a:spcAft>
              <a:defRPr sz="2200"/>
            </a:lvl2pPr>
            <a:lvl3pPr>
              <a:spcBef>
                <a:spcPts val="600"/>
              </a:spcBef>
              <a:spcAft>
                <a:spcPts val="0"/>
              </a:spcAft>
              <a:defRPr sz="2000"/>
            </a:lvl3pPr>
            <a:lvl4pPr>
              <a:spcBef>
                <a:spcPts val="600"/>
              </a:spcBef>
              <a:spcAft>
                <a:spcPts val="0"/>
              </a:spcAft>
              <a:defRPr sz="18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Box 6"/>
          <p:cNvSpPr txBox="1"/>
          <p:nvPr userDrawn="1"/>
        </p:nvSpPr>
        <p:spPr>
          <a:xfrm>
            <a:off x="35496" y="6481861"/>
            <a:ext cx="2592288" cy="307777"/>
          </a:xfrm>
          <a:prstGeom prst="rect">
            <a:avLst/>
          </a:prstGeom>
          <a:noFill/>
        </p:spPr>
        <p:txBody>
          <a:bodyPr wrap="square" rtlCol="0">
            <a:spAutoFit/>
          </a:bodyPr>
          <a:lstStyle/>
          <a:p>
            <a:r>
              <a:rPr lang="en-US" sz="1400" dirty="0">
                <a:solidFill>
                  <a:schemeClr val="accent1"/>
                </a:solidFill>
              </a:rPr>
              <a:t>SBS Training</a:t>
            </a:r>
            <a:r>
              <a:rPr lang="en-US" sz="1400" baseline="0" dirty="0">
                <a:solidFill>
                  <a:schemeClr val="accent1"/>
                </a:solidFill>
              </a:rPr>
              <a:t> - </a:t>
            </a:r>
            <a:r>
              <a:rPr lang="en-US" sz="1400" dirty="0">
                <a:solidFill>
                  <a:schemeClr val="accent1"/>
                </a:solidFill>
              </a:rPr>
              <a:t>29 June 2017</a:t>
            </a:r>
            <a:endParaRPr lang="en-GB" sz="1400" dirty="0">
              <a:solidFill>
                <a:schemeClr val="accent1"/>
              </a:solidFill>
            </a:endParaRPr>
          </a:p>
        </p:txBody>
      </p:sp>
    </p:spTree>
    <p:extLst>
      <p:ext uri="{BB962C8B-B14F-4D97-AF65-F5344CB8AC3E}">
        <p14:creationId xmlns:p14="http://schemas.microsoft.com/office/powerpoint/2010/main" val="1395634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pic>
        <p:nvPicPr>
          <p:cNvPr id="5" name="Picture 6" descr="CEN_CENELEC-PPT_themes_V11_header_HDef_forMS_10.png"/>
          <p:cNvPicPr>
            <a:picLocks noChangeAspect="1"/>
          </p:cNvPicPr>
          <p:nvPr/>
        </p:nvPicPr>
        <p:blipFill>
          <a:blip r:embed="rId2">
            <a:extLst>
              <a:ext uri="{28A0092B-C50C-407E-A947-70E740481C1C}">
                <a14:useLocalDpi xmlns:a14="http://schemas.microsoft.com/office/drawing/2010/main" val="0"/>
              </a:ext>
            </a:extLst>
          </a:blip>
          <a:srcRect l="204"/>
          <a:stretch>
            <a:fillRect/>
          </a:stretch>
        </p:blipFill>
        <p:spPr bwMode="auto">
          <a:xfrm>
            <a:off x="0" y="333375"/>
            <a:ext cx="87455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CEN-CENELEC-PPT template_layouts_V04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6563" y="5732463"/>
            <a:ext cx="2357437"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txBox="1">
            <a:spLocks/>
          </p:cNvSpPr>
          <p:nvPr/>
        </p:nvSpPr>
        <p:spPr>
          <a:xfrm>
            <a:off x="6732588" y="6453188"/>
            <a:ext cx="2160587" cy="365125"/>
          </a:xfrm>
          <a:prstGeom prst="rect">
            <a:avLst/>
          </a:prstGeom>
        </p:spPr>
        <p:txBody>
          <a:bodyPr anchor="ctr"/>
          <a:lstStyle>
            <a:lvl1pPr marL="0" marR="0" indent="0" algn="ctr" defTabSz="914400" rtl="0" eaLnBrk="1" fontAlgn="auto" latinLnBrk="0" hangingPunct="1">
              <a:lnSpc>
                <a:spcPct val="100000"/>
              </a:lnSpc>
              <a:spcBef>
                <a:spcPts val="0"/>
              </a:spcBef>
              <a:spcAft>
                <a:spcPts val="0"/>
              </a:spcAft>
              <a:buClrTx/>
              <a:buSzTx/>
              <a:buFontTx/>
              <a:buNone/>
              <a:tabLst/>
              <a:defRPr sz="900" dirty="0" smtClean="0">
                <a:solidFill>
                  <a:srgbClr val="95A0A9"/>
                </a:solidFill>
                <a:latin typeface="+mn-lt"/>
              </a:defRPr>
            </a:lvl1pPr>
          </a:lstStyle>
          <a:p>
            <a:pPr>
              <a:defRPr/>
            </a:pPr>
            <a:r>
              <a:rPr lang="fr-BE" dirty="0">
                <a:cs typeface="+mn-cs"/>
              </a:rPr>
              <a:t>© CEN-CENELEC 2017  - </a:t>
            </a:r>
            <a:fld id="{45DD05D3-2F53-4E47-9F45-7B81AC850F28}" type="slidenum">
              <a:rPr lang="fr-BE">
                <a:cs typeface="+mn-cs"/>
              </a:rPr>
              <a:pPr>
                <a:defRPr/>
              </a:pPr>
              <a:t>‹N°›</a:t>
            </a:fld>
            <a:endParaRPr lang="fr-BE" dirty="0">
              <a:cs typeface="+mn-cs"/>
            </a:endParaRPr>
          </a:p>
        </p:txBody>
      </p:sp>
      <p:sp>
        <p:nvSpPr>
          <p:cNvPr id="3" name="Content Placeholder 2"/>
          <p:cNvSpPr>
            <a:spLocks noGrp="1"/>
          </p:cNvSpPr>
          <p:nvPr>
            <p:ph sz="half" idx="1"/>
          </p:nvPr>
        </p:nvSpPr>
        <p:spPr>
          <a:xfrm>
            <a:off x="457200" y="1855365"/>
            <a:ext cx="4038600" cy="3733875"/>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855365"/>
            <a:ext cx="4038600" cy="3733875"/>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itle 1"/>
          <p:cNvSpPr>
            <a:spLocks noGrp="1"/>
          </p:cNvSpPr>
          <p:nvPr>
            <p:ph type="title"/>
          </p:nvPr>
        </p:nvSpPr>
        <p:spPr>
          <a:xfrm>
            <a:off x="457200" y="332656"/>
            <a:ext cx="6347048" cy="1152128"/>
          </a:xfrm>
        </p:spPr>
        <p:txBody>
          <a:bodyPr>
            <a:normAutofit/>
          </a:bodyPr>
          <a:lstStyle>
            <a:lvl1pPr>
              <a:defRPr sz="2800"/>
            </a:lvl1pPr>
          </a:lstStyle>
          <a:p>
            <a:r>
              <a:rPr lang="en-US"/>
              <a:t>Click to edit Master title style</a:t>
            </a:r>
            <a:endParaRPr lang="fr-BE" dirty="0"/>
          </a:p>
        </p:txBody>
      </p:sp>
      <p:sp>
        <p:nvSpPr>
          <p:cNvPr id="8" name="TextBox 7"/>
          <p:cNvSpPr txBox="1"/>
          <p:nvPr userDrawn="1"/>
        </p:nvSpPr>
        <p:spPr>
          <a:xfrm>
            <a:off x="35496" y="6481861"/>
            <a:ext cx="2592288" cy="307777"/>
          </a:xfrm>
          <a:prstGeom prst="rect">
            <a:avLst/>
          </a:prstGeom>
          <a:noFill/>
        </p:spPr>
        <p:txBody>
          <a:bodyPr wrap="square" rtlCol="0">
            <a:spAutoFit/>
          </a:bodyPr>
          <a:lstStyle/>
          <a:p>
            <a:r>
              <a:rPr lang="en-US" sz="1400" dirty="0">
                <a:solidFill>
                  <a:schemeClr val="accent1"/>
                </a:solidFill>
              </a:rPr>
              <a:t>SBS Training</a:t>
            </a:r>
            <a:r>
              <a:rPr lang="en-US" sz="1400" baseline="0" dirty="0">
                <a:solidFill>
                  <a:schemeClr val="accent1"/>
                </a:solidFill>
              </a:rPr>
              <a:t> - </a:t>
            </a:r>
            <a:r>
              <a:rPr lang="en-US" sz="1400" dirty="0">
                <a:solidFill>
                  <a:schemeClr val="accent1"/>
                </a:solidFill>
              </a:rPr>
              <a:t>29 June 2017</a:t>
            </a:r>
            <a:endParaRPr lang="en-GB" sz="1400" dirty="0">
              <a:solidFill>
                <a:schemeClr val="accent1"/>
              </a:solidFill>
            </a:endParaRPr>
          </a:p>
        </p:txBody>
      </p:sp>
    </p:spTree>
    <p:extLst>
      <p:ext uri="{BB962C8B-B14F-4D97-AF65-F5344CB8AC3E}">
        <p14:creationId xmlns:p14="http://schemas.microsoft.com/office/powerpoint/2010/main" val="2581153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5" descr="CEN_CENELEC-PPT_themes_V11_header_HDef_forMS_10.png"/>
          <p:cNvPicPr>
            <a:picLocks noChangeAspect="1"/>
          </p:cNvPicPr>
          <p:nvPr/>
        </p:nvPicPr>
        <p:blipFill>
          <a:blip r:embed="rId2">
            <a:extLst>
              <a:ext uri="{28A0092B-C50C-407E-A947-70E740481C1C}">
                <a14:useLocalDpi xmlns:a14="http://schemas.microsoft.com/office/drawing/2010/main" val="0"/>
              </a:ext>
            </a:extLst>
          </a:blip>
          <a:srcRect l="204"/>
          <a:stretch>
            <a:fillRect/>
          </a:stretch>
        </p:blipFill>
        <p:spPr bwMode="auto">
          <a:xfrm>
            <a:off x="0" y="333375"/>
            <a:ext cx="87455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CEN-CENELEC-PPT template_layouts_V04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6563" y="5732463"/>
            <a:ext cx="2357437"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p:cNvSpPr txBox="1">
            <a:spLocks/>
          </p:cNvSpPr>
          <p:nvPr/>
        </p:nvSpPr>
        <p:spPr>
          <a:xfrm>
            <a:off x="6732588" y="6453188"/>
            <a:ext cx="2160587" cy="365125"/>
          </a:xfrm>
          <a:prstGeom prst="rect">
            <a:avLst/>
          </a:prstGeom>
        </p:spPr>
        <p:txBody>
          <a:bodyPr anchor="ctr"/>
          <a:lstStyle>
            <a:lvl1pPr marL="0" marR="0" indent="0" algn="ctr" defTabSz="914400" rtl="0" eaLnBrk="1" fontAlgn="auto" latinLnBrk="0" hangingPunct="1">
              <a:lnSpc>
                <a:spcPct val="100000"/>
              </a:lnSpc>
              <a:spcBef>
                <a:spcPts val="0"/>
              </a:spcBef>
              <a:spcAft>
                <a:spcPts val="0"/>
              </a:spcAft>
              <a:buClrTx/>
              <a:buSzTx/>
              <a:buFontTx/>
              <a:buNone/>
              <a:tabLst/>
              <a:defRPr sz="900" dirty="0" smtClean="0">
                <a:solidFill>
                  <a:srgbClr val="95A0A9"/>
                </a:solidFill>
                <a:latin typeface="+mn-lt"/>
              </a:defRPr>
            </a:lvl1pPr>
          </a:lstStyle>
          <a:p>
            <a:pPr>
              <a:defRPr/>
            </a:pPr>
            <a:r>
              <a:rPr lang="fr-BE" dirty="0">
                <a:cs typeface="+mn-cs"/>
              </a:rPr>
              <a:t>© CEN-CENELEC 2017 - </a:t>
            </a:r>
            <a:fld id="{32D516D5-6E8C-4C92-BCD1-9DB828B766E0}" type="slidenum">
              <a:rPr lang="fr-BE">
                <a:cs typeface="+mn-cs"/>
              </a:rPr>
              <a:pPr>
                <a:defRPr/>
              </a:pPr>
              <a:t>‹N°›</a:t>
            </a:fld>
            <a:endParaRPr lang="fr-BE" dirty="0">
              <a:cs typeface="+mn-cs"/>
            </a:endParaRPr>
          </a:p>
        </p:txBody>
      </p:sp>
      <p:sp>
        <p:nvSpPr>
          <p:cNvPr id="3" name="Text Placeholder 2"/>
          <p:cNvSpPr>
            <a:spLocks noGrp="1"/>
          </p:cNvSpPr>
          <p:nvPr>
            <p:ph type="body" idx="1"/>
          </p:nvPr>
        </p:nvSpPr>
        <p:spPr>
          <a:xfrm>
            <a:off x="457200" y="1844824"/>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84586"/>
            <a:ext cx="4040188" cy="3104654"/>
          </a:xfrm>
        </p:spPr>
        <p:txBody>
          <a:bodyPr/>
          <a:lstStyle>
            <a:lvl1pPr>
              <a:defRPr sz="22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45025" y="1844824"/>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84586"/>
            <a:ext cx="4041775" cy="3104654"/>
          </a:xfrm>
        </p:spPr>
        <p:txBody>
          <a:bodyPr/>
          <a:lstStyle>
            <a:lvl1pPr>
              <a:defRPr sz="22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1"/>
          <p:cNvSpPr>
            <a:spLocks noGrp="1"/>
          </p:cNvSpPr>
          <p:nvPr>
            <p:ph type="title"/>
          </p:nvPr>
        </p:nvSpPr>
        <p:spPr>
          <a:xfrm>
            <a:off x="457200" y="332656"/>
            <a:ext cx="6347048" cy="1152128"/>
          </a:xfrm>
        </p:spPr>
        <p:txBody>
          <a:bodyPr>
            <a:normAutofit/>
          </a:bodyPr>
          <a:lstStyle>
            <a:lvl1pPr>
              <a:defRPr sz="2800"/>
            </a:lvl1pPr>
          </a:lstStyle>
          <a:p>
            <a:r>
              <a:rPr lang="en-US"/>
              <a:t>Click to edit Master title style</a:t>
            </a:r>
            <a:endParaRPr lang="fr-BE" dirty="0"/>
          </a:p>
        </p:txBody>
      </p:sp>
      <p:sp>
        <p:nvSpPr>
          <p:cNvPr id="10" name="TextBox 9"/>
          <p:cNvSpPr txBox="1"/>
          <p:nvPr userDrawn="1"/>
        </p:nvSpPr>
        <p:spPr>
          <a:xfrm>
            <a:off x="35496" y="6481861"/>
            <a:ext cx="2592288" cy="307777"/>
          </a:xfrm>
          <a:prstGeom prst="rect">
            <a:avLst/>
          </a:prstGeom>
          <a:noFill/>
        </p:spPr>
        <p:txBody>
          <a:bodyPr wrap="square" rtlCol="0">
            <a:spAutoFit/>
          </a:bodyPr>
          <a:lstStyle/>
          <a:p>
            <a:r>
              <a:rPr lang="en-US" sz="1400" dirty="0">
                <a:solidFill>
                  <a:schemeClr val="accent1"/>
                </a:solidFill>
              </a:rPr>
              <a:t>SBS Training</a:t>
            </a:r>
            <a:r>
              <a:rPr lang="en-US" sz="1400" baseline="0" dirty="0">
                <a:solidFill>
                  <a:schemeClr val="accent1"/>
                </a:solidFill>
              </a:rPr>
              <a:t> - </a:t>
            </a:r>
            <a:r>
              <a:rPr lang="en-US" sz="1400" dirty="0">
                <a:solidFill>
                  <a:schemeClr val="accent1"/>
                </a:solidFill>
              </a:rPr>
              <a:t>29 June 2017</a:t>
            </a:r>
            <a:endParaRPr lang="en-GB" sz="1400" dirty="0">
              <a:solidFill>
                <a:schemeClr val="accent1"/>
              </a:solidFill>
            </a:endParaRPr>
          </a:p>
        </p:txBody>
      </p:sp>
    </p:spTree>
    <p:extLst>
      <p:ext uri="{BB962C8B-B14F-4D97-AF65-F5344CB8AC3E}">
        <p14:creationId xmlns:p14="http://schemas.microsoft.com/office/powerpoint/2010/main" val="1633911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6" descr="CEN_CENELEC-PPT_themes_V11_header_HDef_forMS_10.png"/>
          <p:cNvPicPr>
            <a:picLocks noChangeAspect="1"/>
          </p:cNvPicPr>
          <p:nvPr/>
        </p:nvPicPr>
        <p:blipFill>
          <a:blip r:embed="rId2">
            <a:extLst>
              <a:ext uri="{28A0092B-C50C-407E-A947-70E740481C1C}">
                <a14:useLocalDpi xmlns:a14="http://schemas.microsoft.com/office/drawing/2010/main" val="0"/>
              </a:ext>
            </a:extLst>
          </a:blip>
          <a:srcRect l="204"/>
          <a:stretch>
            <a:fillRect/>
          </a:stretch>
        </p:blipFill>
        <p:spPr bwMode="auto">
          <a:xfrm>
            <a:off x="0" y="333375"/>
            <a:ext cx="87455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CEN-CENELEC-PPT template_layouts_V04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6563" y="5732463"/>
            <a:ext cx="2357437"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6732588" y="6453188"/>
            <a:ext cx="2160587" cy="365125"/>
          </a:xfrm>
          <a:prstGeom prst="rect">
            <a:avLst/>
          </a:prstGeom>
        </p:spPr>
        <p:txBody>
          <a:bodyPr anchor="ctr"/>
          <a:lstStyle>
            <a:lvl1pPr marL="0" marR="0" indent="0" algn="ctr" defTabSz="914400" rtl="0" eaLnBrk="1" fontAlgn="auto" latinLnBrk="0" hangingPunct="1">
              <a:lnSpc>
                <a:spcPct val="100000"/>
              </a:lnSpc>
              <a:spcBef>
                <a:spcPts val="0"/>
              </a:spcBef>
              <a:spcAft>
                <a:spcPts val="0"/>
              </a:spcAft>
              <a:buClrTx/>
              <a:buSzTx/>
              <a:buFontTx/>
              <a:buNone/>
              <a:tabLst/>
              <a:defRPr sz="900" dirty="0" smtClean="0">
                <a:solidFill>
                  <a:srgbClr val="95A0A9"/>
                </a:solidFill>
                <a:latin typeface="+mn-lt"/>
              </a:defRPr>
            </a:lvl1pPr>
          </a:lstStyle>
          <a:p>
            <a:pPr>
              <a:defRPr/>
            </a:pPr>
            <a:r>
              <a:rPr lang="fr-BE" dirty="0">
                <a:cs typeface="+mn-cs"/>
              </a:rPr>
              <a:t>© CEN-CENELEC 2017 - </a:t>
            </a:r>
            <a:fld id="{C6A81DC3-9635-4B32-80DE-AEC3F94AF980}" type="slidenum">
              <a:rPr lang="fr-BE">
                <a:cs typeface="+mn-cs"/>
              </a:rPr>
              <a:pPr>
                <a:defRPr/>
              </a:pPr>
              <a:t>‹N°›</a:t>
            </a:fld>
            <a:endParaRPr lang="fr-BE" dirty="0">
              <a:cs typeface="+mn-cs"/>
            </a:endParaRPr>
          </a:p>
        </p:txBody>
      </p:sp>
      <p:sp>
        <p:nvSpPr>
          <p:cNvPr id="9" name="Title 1"/>
          <p:cNvSpPr>
            <a:spLocks noGrp="1"/>
          </p:cNvSpPr>
          <p:nvPr>
            <p:ph type="title"/>
          </p:nvPr>
        </p:nvSpPr>
        <p:spPr>
          <a:xfrm>
            <a:off x="457200" y="332656"/>
            <a:ext cx="6347048" cy="1152128"/>
          </a:xfrm>
        </p:spPr>
        <p:txBody>
          <a:bodyPr>
            <a:normAutofit/>
          </a:bodyPr>
          <a:lstStyle>
            <a:lvl1pPr>
              <a:defRPr sz="2800"/>
            </a:lvl1pPr>
          </a:lstStyle>
          <a:p>
            <a:r>
              <a:rPr lang="en-US"/>
              <a:t>Click to edit Master title style</a:t>
            </a:r>
            <a:endParaRPr lang="fr-BE" dirty="0"/>
          </a:p>
        </p:txBody>
      </p:sp>
      <p:sp>
        <p:nvSpPr>
          <p:cNvPr id="6" name="TextBox 5"/>
          <p:cNvSpPr txBox="1"/>
          <p:nvPr userDrawn="1"/>
        </p:nvSpPr>
        <p:spPr>
          <a:xfrm>
            <a:off x="35496" y="6481861"/>
            <a:ext cx="2592288" cy="307777"/>
          </a:xfrm>
          <a:prstGeom prst="rect">
            <a:avLst/>
          </a:prstGeom>
          <a:noFill/>
        </p:spPr>
        <p:txBody>
          <a:bodyPr wrap="square" rtlCol="0">
            <a:spAutoFit/>
          </a:bodyPr>
          <a:lstStyle/>
          <a:p>
            <a:r>
              <a:rPr lang="en-US" sz="1400" dirty="0">
                <a:solidFill>
                  <a:schemeClr val="accent1"/>
                </a:solidFill>
              </a:rPr>
              <a:t>SBS Training</a:t>
            </a:r>
            <a:r>
              <a:rPr lang="en-US" sz="1400" baseline="0" dirty="0">
                <a:solidFill>
                  <a:schemeClr val="accent1"/>
                </a:solidFill>
              </a:rPr>
              <a:t> - </a:t>
            </a:r>
            <a:r>
              <a:rPr lang="en-US" sz="1400" dirty="0">
                <a:solidFill>
                  <a:schemeClr val="accent1"/>
                </a:solidFill>
              </a:rPr>
              <a:t>29 June 2017</a:t>
            </a:r>
            <a:endParaRPr lang="en-GB" sz="1400" dirty="0">
              <a:solidFill>
                <a:schemeClr val="accent1"/>
              </a:solidFill>
            </a:endParaRPr>
          </a:p>
        </p:txBody>
      </p:sp>
    </p:spTree>
    <p:extLst>
      <p:ext uri="{BB962C8B-B14F-4D97-AF65-F5344CB8AC3E}">
        <p14:creationId xmlns:p14="http://schemas.microsoft.com/office/powerpoint/2010/main" val="2357258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p:cNvSpPr>
          <p:nvPr/>
        </p:nvSpPr>
        <p:spPr>
          <a:xfrm>
            <a:off x="6732588" y="6453188"/>
            <a:ext cx="2160587" cy="365125"/>
          </a:xfrm>
          <a:prstGeom prst="rect">
            <a:avLst/>
          </a:prstGeom>
        </p:spPr>
        <p:txBody>
          <a:bodyPr anchor="ctr"/>
          <a:lstStyle>
            <a:lvl1pPr marL="0" marR="0" indent="0" algn="ctr" defTabSz="914400" rtl="0" eaLnBrk="1" fontAlgn="auto" latinLnBrk="0" hangingPunct="1">
              <a:lnSpc>
                <a:spcPct val="100000"/>
              </a:lnSpc>
              <a:spcBef>
                <a:spcPts val="0"/>
              </a:spcBef>
              <a:spcAft>
                <a:spcPts val="0"/>
              </a:spcAft>
              <a:buClrTx/>
              <a:buSzTx/>
              <a:buFontTx/>
              <a:buNone/>
              <a:tabLst/>
              <a:defRPr sz="900" dirty="0" smtClean="0">
                <a:solidFill>
                  <a:srgbClr val="95A0A9"/>
                </a:solidFill>
                <a:latin typeface="+mn-lt"/>
              </a:defRPr>
            </a:lvl1pPr>
          </a:lstStyle>
          <a:p>
            <a:pPr>
              <a:defRPr/>
            </a:pPr>
            <a:r>
              <a:rPr lang="fr-BE" dirty="0">
                <a:cs typeface="+mn-cs"/>
              </a:rPr>
              <a:t>© CEN-CENELEC 2017 - </a:t>
            </a:r>
            <a:fld id="{39E73328-BFDF-4B15-8F5F-D52C7DB22FE3}" type="slidenum">
              <a:rPr lang="fr-BE">
                <a:cs typeface="+mn-cs"/>
              </a:rPr>
              <a:pPr>
                <a:defRPr/>
              </a:pPr>
              <a:t>‹N°›</a:t>
            </a:fld>
            <a:endParaRPr lang="fr-BE" dirty="0">
              <a:cs typeface="+mn-cs"/>
            </a:endParaRPr>
          </a:p>
        </p:txBody>
      </p:sp>
      <p:pic>
        <p:nvPicPr>
          <p:cNvPr id="3" name="Picture 8" descr="CEN-CENELEC-PPT template_layouts_V04_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86563" y="5641975"/>
            <a:ext cx="2357437"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userDrawn="1"/>
        </p:nvSpPr>
        <p:spPr>
          <a:xfrm>
            <a:off x="35496" y="6481861"/>
            <a:ext cx="2592288" cy="307777"/>
          </a:xfrm>
          <a:prstGeom prst="rect">
            <a:avLst/>
          </a:prstGeom>
          <a:noFill/>
        </p:spPr>
        <p:txBody>
          <a:bodyPr wrap="square" rtlCol="0">
            <a:spAutoFit/>
          </a:bodyPr>
          <a:lstStyle/>
          <a:p>
            <a:r>
              <a:rPr lang="en-US" sz="1400" dirty="0">
                <a:solidFill>
                  <a:schemeClr val="accent1"/>
                </a:solidFill>
              </a:rPr>
              <a:t>SBS Training</a:t>
            </a:r>
            <a:r>
              <a:rPr lang="en-US" sz="1400" baseline="0" dirty="0">
                <a:solidFill>
                  <a:schemeClr val="accent1"/>
                </a:solidFill>
              </a:rPr>
              <a:t> - </a:t>
            </a:r>
            <a:r>
              <a:rPr lang="en-US" sz="1400" dirty="0">
                <a:solidFill>
                  <a:schemeClr val="accent1"/>
                </a:solidFill>
              </a:rPr>
              <a:t>29 June 2017</a:t>
            </a:r>
            <a:endParaRPr lang="en-GB" sz="1400" dirty="0">
              <a:solidFill>
                <a:schemeClr val="accent1"/>
              </a:solidFill>
            </a:endParaRPr>
          </a:p>
        </p:txBody>
      </p:sp>
    </p:spTree>
    <p:extLst>
      <p:ext uri="{BB962C8B-B14F-4D97-AF65-F5344CB8AC3E}">
        <p14:creationId xmlns:p14="http://schemas.microsoft.com/office/powerpoint/2010/main" val="1910059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fr-BE" altLang="en-US"/>
          </a:p>
        </p:txBody>
      </p:sp>
      <p:sp>
        <p:nvSpPr>
          <p:cNvPr id="1027" name="Text Placeholder 2"/>
          <p:cNvSpPr>
            <a:spLocks noGrp="1"/>
          </p:cNvSpPr>
          <p:nvPr>
            <p:ph type="body" idx="1"/>
          </p:nvPr>
        </p:nvSpPr>
        <p:spPr bwMode="auto">
          <a:xfrm>
            <a:off x="457200" y="1600200"/>
            <a:ext cx="81153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Tree>
  </p:cSld>
  <p:clrMap bg1="lt1" tx1="dk1" bg2="lt2" tx2="dk2" accent1="accent1" accent2="accent2" accent3="accent3" accent4="accent4" accent5="accent5" accent6="accent6" hlink="hlink" folHlink="folHlink"/>
  <p:sldLayoutIdLst>
    <p:sldLayoutId id="2147484359" r:id="rId1"/>
    <p:sldLayoutId id="2147484360" r:id="rId2"/>
    <p:sldLayoutId id="2147484361" r:id="rId3"/>
    <p:sldLayoutId id="2147484362" r:id="rId4"/>
    <p:sldLayoutId id="2147484363" r:id="rId5"/>
    <p:sldLayoutId id="2147484364" r:id="rId6"/>
    <p:sldLayoutId id="2147484365" r:id="rId7"/>
  </p:sldLayoutIdLst>
  <p:hf sldNum="0" hdr="0" dt="0"/>
  <p:txStyles>
    <p:titleStyle>
      <a:lvl1pPr algn="l" rtl="0" eaLnBrk="0" fontAlgn="base" hangingPunct="0">
        <a:spcBef>
          <a:spcPct val="0"/>
        </a:spcBef>
        <a:spcAft>
          <a:spcPct val="0"/>
        </a:spcAft>
        <a:defRPr sz="2800" kern="1200">
          <a:solidFill>
            <a:srgbClr val="00449E"/>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800">
          <a:solidFill>
            <a:srgbClr val="00449E"/>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800">
          <a:solidFill>
            <a:srgbClr val="00449E"/>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800">
          <a:solidFill>
            <a:srgbClr val="00449E"/>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800">
          <a:solidFill>
            <a:srgbClr val="00449E"/>
          </a:solidFill>
          <a:latin typeface="Verdana" pitchFamily="34" charset="0"/>
          <a:ea typeface="Verdana" pitchFamily="34" charset="0"/>
          <a:cs typeface="Verdana" pitchFamily="34" charset="0"/>
        </a:defRPr>
      </a:lvl5pPr>
      <a:lvl6pPr marL="457200" algn="l" rtl="0" eaLnBrk="1" fontAlgn="base" hangingPunct="1">
        <a:spcBef>
          <a:spcPct val="0"/>
        </a:spcBef>
        <a:spcAft>
          <a:spcPct val="0"/>
        </a:spcAft>
        <a:defRPr sz="3000">
          <a:solidFill>
            <a:srgbClr val="00449E"/>
          </a:solidFill>
          <a:latin typeface="Verdana" pitchFamily="34" charset="0"/>
        </a:defRPr>
      </a:lvl6pPr>
      <a:lvl7pPr marL="914400" algn="l" rtl="0" eaLnBrk="1" fontAlgn="base" hangingPunct="1">
        <a:spcBef>
          <a:spcPct val="0"/>
        </a:spcBef>
        <a:spcAft>
          <a:spcPct val="0"/>
        </a:spcAft>
        <a:defRPr sz="3000">
          <a:solidFill>
            <a:srgbClr val="00449E"/>
          </a:solidFill>
          <a:latin typeface="Verdana" pitchFamily="34" charset="0"/>
        </a:defRPr>
      </a:lvl7pPr>
      <a:lvl8pPr marL="1371600" algn="l" rtl="0" eaLnBrk="1" fontAlgn="base" hangingPunct="1">
        <a:spcBef>
          <a:spcPct val="0"/>
        </a:spcBef>
        <a:spcAft>
          <a:spcPct val="0"/>
        </a:spcAft>
        <a:defRPr sz="3000">
          <a:solidFill>
            <a:srgbClr val="00449E"/>
          </a:solidFill>
          <a:latin typeface="Verdana" pitchFamily="34" charset="0"/>
        </a:defRPr>
      </a:lvl8pPr>
      <a:lvl9pPr marL="1828800" algn="l" rtl="0" eaLnBrk="1" fontAlgn="base" hangingPunct="1">
        <a:spcBef>
          <a:spcPct val="0"/>
        </a:spcBef>
        <a:spcAft>
          <a:spcPct val="0"/>
        </a:spcAft>
        <a:defRPr sz="3000">
          <a:solidFill>
            <a:srgbClr val="00449E"/>
          </a:solidFill>
          <a:latin typeface="Verdana" pitchFamily="34" charset="0"/>
        </a:defRPr>
      </a:lvl9pPr>
    </p:titleStyle>
    <p:bodyStyle>
      <a:lvl1pPr marL="342900" indent="-342900" algn="l" rtl="0" eaLnBrk="0" fontAlgn="base" hangingPunct="0">
        <a:spcBef>
          <a:spcPct val="20000"/>
        </a:spcBef>
        <a:spcAft>
          <a:spcPct val="0"/>
        </a:spcAft>
        <a:buClr>
          <a:srgbClr val="1E887F"/>
        </a:buClr>
        <a:defRPr sz="2400" kern="1200">
          <a:solidFill>
            <a:srgbClr val="00449E"/>
          </a:solidFill>
          <a:latin typeface="Verdana" pitchFamily="34" charset="0"/>
          <a:ea typeface="Verdana" pitchFamily="34" charset="0"/>
          <a:cs typeface="Verdana" pitchFamily="34" charset="0"/>
        </a:defRPr>
      </a:lvl1pPr>
      <a:lvl2pPr marL="742950" indent="-285750" algn="l" rtl="0" eaLnBrk="0" fontAlgn="base" hangingPunct="0">
        <a:spcBef>
          <a:spcPts val="600"/>
        </a:spcBef>
        <a:spcAft>
          <a:spcPct val="0"/>
        </a:spcAft>
        <a:buClr>
          <a:srgbClr val="00449E"/>
        </a:buClr>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ts val="600"/>
        </a:spcBef>
        <a:spcAft>
          <a:spcPct val="0"/>
        </a:spcAft>
        <a:buClr>
          <a:srgbClr val="00449E"/>
        </a:buClr>
        <a:buFont typeface="Calibri" pitchFamily="34" charset="0"/>
        <a:buChar char="–"/>
        <a:defRPr sz="2000"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ts val="600"/>
        </a:spcBef>
        <a:spcAft>
          <a:spcPct val="0"/>
        </a:spcAft>
        <a:buClr>
          <a:srgbClr val="00449E"/>
        </a:buClr>
        <a:buFont typeface="Arial" pitchFamily="34" charset="0"/>
        <a:buChar char="»"/>
        <a:defRPr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Clr>
          <a:srgbClr val="00449E"/>
        </a:buClr>
        <a:buFont typeface="Arial" pitchFamily="34" charset="0"/>
        <a:buChar char="•"/>
        <a:defRPr sz="1600" i="1"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bschettini@cencenelec.eu" TargetMode="External"/><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179512" y="4033890"/>
            <a:ext cx="8424935" cy="907278"/>
          </a:xfrm>
        </p:spPr>
        <p:txBody>
          <a:bodyPr>
            <a:noAutofit/>
          </a:bodyPr>
          <a:lstStyle/>
          <a:p>
            <a:pPr>
              <a:tabLst>
                <a:tab pos="895350" algn="l"/>
              </a:tabLst>
              <a:defRPr/>
            </a:pPr>
            <a:r>
              <a:rPr lang="en-GB" sz="2400" b="1" dirty="0"/>
              <a:t>CEN and CENELEC SMEs-friendly policies</a:t>
            </a:r>
            <a:endParaRPr lang="en-US" sz="2400" dirty="0"/>
          </a:p>
        </p:txBody>
      </p:sp>
      <p:sp>
        <p:nvSpPr>
          <p:cNvPr id="9219" name="Footer Placeholder 3"/>
          <p:cNvSpPr>
            <a:spLocks noGrp="1"/>
          </p:cNvSpPr>
          <p:nvPr>
            <p:ph type="ftr" sz="quarter" idx="10"/>
          </p:nvPr>
        </p:nvSpPr>
        <p:spPr bwMode="auto">
          <a:xfrm>
            <a:off x="467419" y="5895975"/>
            <a:ext cx="8569077" cy="846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fr-BE" altLang="en-US" sz="2000" dirty="0">
                <a:solidFill>
                  <a:schemeClr val="bg1"/>
                </a:solidFill>
                <a:latin typeface="Verdana" pitchFamily="34" charset="0"/>
              </a:rPr>
              <a:t>Spiro Dhapi</a:t>
            </a:r>
          </a:p>
          <a:p>
            <a:pPr eaLnBrk="1" fontAlgn="base" hangingPunct="1">
              <a:spcBef>
                <a:spcPct val="0"/>
              </a:spcBef>
              <a:spcAft>
                <a:spcPct val="0"/>
              </a:spcAft>
            </a:pPr>
            <a:r>
              <a:rPr lang="fr-BE" altLang="en-US" sz="2000" dirty="0">
                <a:solidFill>
                  <a:schemeClr val="bg1"/>
                </a:solidFill>
                <a:latin typeface="Verdana" pitchFamily="34" charset="0"/>
              </a:rPr>
              <a:t>Project Manager - Legal </a:t>
            </a:r>
            <a:r>
              <a:rPr lang="fr-BE" altLang="en-US" sz="2000" dirty="0" err="1">
                <a:solidFill>
                  <a:schemeClr val="bg1"/>
                </a:solidFill>
                <a:latin typeface="Verdana" pitchFamily="34" charset="0"/>
              </a:rPr>
              <a:t>Affairs</a:t>
            </a:r>
            <a:endParaRPr lang="fr-BE" altLang="en-US" sz="2000" dirty="0">
              <a:solidFill>
                <a:schemeClr val="bg1"/>
              </a:solidFill>
              <a:latin typeface="Verdana" pitchFamily="34" charset="0"/>
            </a:endParaRPr>
          </a:p>
        </p:txBody>
      </p:sp>
      <p:sp>
        <p:nvSpPr>
          <p:cNvPr id="9220" name="Subtitle 4"/>
          <p:cNvSpPr>
            <a:spLocks noGrp="1"/>
          </p:cNvSpPr>
          <p:nvPr>
            <p:ph type="subTitle" idx="1"/>
          </p:nvPr>
        </p:nvSpPr>
        <p:spPr>
          <a:xfrm>
            <a:off x="611560" y="4797152"/>
            <a:ext cx="7850242" cy="864592"/>
          </a:xfrm>
        </p:spPr>
        <p:txBody>
          <a:bodyPr>
            <a:noAutofit/>
          </a:bodyPr>
          <a:lstStyle/>
          <a:p>
            <a:r>
              <a:rPr lang="en-US" sz="2400" dirty="0"/>
              <a:t>Opportunities and challenges for SMEs</a:t>
            </a:r>
            <a:endParaRPr lang="en-GB"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07504" y="328858"/>
            <a:ext cx="6346825" cy="1150938"/>
          </a:xfrm>
        </p:spPr>
        <p:txBody>
          <a:bodyPr/>
          <a:lstStyle/>
          <a:p>
            <a:r>
              <a:rPr lang="en-GB" altLang="en-US" dirty="0"/>
              <a:t>The declaration</a:t>
            </a:r>
          </a:p>
        </p:txBody>
      </p:sp>
      <p:pic>
        <p:nvPicPr>
          <p:cNvPr id="614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359"/>
          <a:stretch/>
        </p:blipFill>
        <p:spPr bwMode="auto">
          <a:xfrm>
            <a:off x="3419871" y="11635"/>
            <a:ext cx="5616625" cy="681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triped Right Arrow 6"/>
          <p:cNvSpPr/>
          <p:nvPr/>
        </p:nvSpPr>
        <p:spPr>
          <a:xfrm>
            <a:off x="35496" y="1700508"/>
            <a:ext cx="3816424" cy="936104"/>
          </a:xfrm>
          <a:prstGeom prst="stripedRightArrow">
            <a:avLst>
              <a:gd name="adj1" fmla="val 50000"/>
              <a:gd name="adj2" fmla="val 76640"/>
            </a:avLst>
          </a:prstGeom>
        </p:spPr>
        <p:style>
          <a:lnRef idx="0">
            <a:schemeClr val="accent3"/>
          </a:lnRef>
          <a:fillRef idx="3">
            <a:schemeClr val="accent3"/>
          </a:fillRef>
          <a:effectRef idx="3">
            <a:schemeClr val="accent3"/>
          </a:effectRef>
          <a:fontRef idx="minor">
            <a:schemeClr val="lt1"/>
          </a:fontRef>
        </p:style>
        <p:txBody>
          <a:bodyPr anchor="ctr"/>
          <a:lstStyle/>
          <a:p>
            <a:pPr>
              <a:defRPr/>
            </a:pPr>
            <a:r>
              <a:rPr lang="en-GB" dirty="0"/>
              <a:t>Patent granted “free of charge”</a:t>
            </a:r>
          </a:p>
        </p:txBody>
      </p:sp>
      <p:sp>
        <p:nvSpPr>
          <p:cNvPr id="9" name="Striped Right Arrow 8"/>
          <p:cNvSpPr/>
          <p:nvPr/>
        </p:nvSpPr>
        <p:spPr>
          <a:xfrm>
            <a:off x="107504" y="2949773"/>
            <a:ext cx="3672408" cy="936104"/>
          </a:xfrm>
          <a:prstGeom prst="stripedRightArrow">
            <a:avLst>
              <a:gd name="adj1" fmla="val 62686"/>
              <a:gd name="adj2" fmla="val 76640"/>
            </a:avLst>
          </a:prstGeom>
        </p:spPr>
        <p:style>
          <a:lnRef idx="0">
            <a:schemeClr val="accent1"/>
          </a:lnRef>
          <a:fillRef idx="3">
            <a:schemeClr val="accent1"/>
          </a:fillRef>
          <a:effectRef idx="3">
            <a:schemeClr val="accent1"/>
          </a:effectRef>
          <a:fontRef idx="minor">
            <a:schemeClr val="lt1"/>
          </a:fontRef>
        </p:style>
        <p:txBody>
          <a:bodyPr anchor="ctr"/>
          <a:lstStyle/>
          <a:p>
            <a:pPr>
              <a:defRPr/>
            </a:pPr>
            <a:r>
              <a:rPr lang="en-GB" dirty="0"/>
              <a:t>Patent granted € at FRAND conditions</a:t>
            </a:r>
          </a:p>
        </p:txBody>
      </p:sp>
      <p:sp>
        <p:nvSpPr>
          <p:cNvPr id="10" name="Striped Right Arrow 9"/>
          <p:cNvSpPr/>
          <p:nvPr/>
        </p:nvSpPr>
        <p:spPr>
          <a:xfrm>
            <a:off x="107504" y="3985442"/>
            <a:ext cx="3672408" cy="936104"/>
          </a:xfrm>
          <a:prstGeom prst="stripedRightArrow">
            <a:avLst>
              <a:gd name="adj1" fmla="val 50000"/>
              <a:gd name="adj2" fmla="val 76640"/>
            </a:avLst>
          </a:prstGeom>
        </p:spPr>
        <p:style>
          <a:lnRef idx="0">
            <a:schemeClr val="accent6"/>
          </a:lnRef>
          <a:fillRef idx="3">
            <a:schemeClr val="accent6"/>
          </a:fillRef>
          <a:effectRef idx="3">
            <a:schemeClr val="accent6"/>
          </a:effectRef>
          <a:fontRef idx="minor">
            <a:schemeClr val="lt1"/>
          </a:fontRef>
        </p:style>
        <p:txBody>
          <a:bodyPr anchor="ctr"/>
          <a:lstStyle/>
          <a:p>
            <a:pPr>
              <a:defRPr/>
            </a:pPr>
            <a:r>
              <a:rPr lang="en-GB" dirty="0"/>
              <a:t>Patent not granted</a:t>
            </a:r>
          </a:p>
        </p:txBody>
      </p:sp>
    </p:spTree>
    <p:extLst>
      <p:ext uri="{BB962C8B-B14F-4D97-AF65-F5344CB8AC3E}">
        <p14:creationId xmlns:p14="http://schemas.microsoft.com/office/powerpoint/2010/main" val="406553734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61442"/>
                                        </p:tgtEl>
                                        <p:attrNameLst>
                                          <p:attrName>style.visibility</p:attrName>
                                        </p:attrNameLst>
                                      </p:cBhvr>
                                      <p:to>
                                        <p:strVal val="visible"/>
                                      </p:to>
                                    </p:set>
                                    <p:anim calcmode="lin" valueType="num">
                                      <p:cBhvr>
                                        <p:cTn id="7" dur="2000" fill="hold"/>
                                        <p:tgtEl>
                                          <p:spTgt spid="61442"/>
                                        </p:tgtEl>
                                        <p:attrNameLst>
                                          <p:attrName>ppt_w</p:attrName>
                                        </p:attrNameLst>
                                      </p:cBhvr>
                                      <p:tavLst>
                                        <p:tav tm="0">
                                          <p:val>
                                            <p:fltVal val="0"/>
                                          </p:val>
                                        </p:tav>
                                        <p:tav tm="100000">
                                          <p:val>
                                            <p:strVal val="#ppt_w"/>
                                          </p:val>
                                        </p:tav>
                                      </p:tavLst>
                                    </p:anim>
                                    <p:anim calcmode="lin" valueType="num">
                                      <p:cBhvr>
                                        <p:cTn id="8" dur="2000" fill="hold"/>
                                        <p:tgtEl>
                                          <p:spTgt spid="61442"/>
                                        </p:tgtEl>
                                        <p:attrNameLst>
                                          <p:attrName>ppt_h</p:attrName>
                                        </p:attrNameLst>
                                      </p:cBhvr>
                                      <p:tavLst>
                                        <p:tav tm="0">
                                          <p:val>
                                            <p:fltVal val="0"/>
                                          </p:val>
                                        </p:tav>
                                        <p:tav tm="100000">
                                          <p:val>
                                            <p:strVal val="#ppt_h"/>
                                          </p:val>
                                        </p:tav>
                                      </p:tavLst>
                                    </p:anim>
                                    <p:animEffect transition="in" filter="fade">
                                      <p:cBhvr>
                                        <p:cTn id="9" dur="2000"/>
                                        <p:tgtEl>
                                          <p:spTgt spid="6144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0-#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8"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0-#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CEN and CENELEC Patent policy</a:t>
            </a:r>
          </a:p>
        </p:txBody>
      </p:sp>
      <p:sp>
        <p:nvSpPr>
          <p:cNvPr id="3" name="Content Placeholder 2"/>
          <p:cNvSpPr>
            <a:spLocks noGrp="1"/>
          </p:cNvSpPr>
          <p:nvPr>
            <p:ph idx="1"/>
          </p:nvPr>
        </p:nvSpPr>
        <p:spPr>
          <a:xfrm>
            <a:off x="107504" y="2132856"/>
            <a:ext cx="8784976" cy="3960440"/>
          </a:xfrm>
        </p:spPr>
        <p:txBody>
          <a:bodyPr/>
          <a:lstStyle/>
          <a:p>
            <a:pPr>
              <a:spcBef>
                <a:spcPct val="0"/>
              </a:spcBef>
              <a:spcAft>
                <a:spcPct val="0"/>
              </a:spcAft>
              <a:buFont typeface="Wingdings" panose="05000000000000000000" pitchFamily="2" charset="2"/>
              <a:buChar char="Ø"/>
            </a:pPr>
            <a:r>
              <a:rPr lang="en-US" dirty="0"/>
              <a:t>Patent list provided on the CEN and CENELEC websites</a:t>
            </a:r>
          </a:p>
          <a:p>
            <a:pPr>
              <a:spcBef>
                <a:spcPct val="0"/>
              </a:spcBef>
              <a:spcAft>
                <a:spcPct val="0"/>
              </a:spcAft>
              <a:buFont typeface="Wingdings" panose="05000000000000000000" pitchFamily="2" charset="2"/>
              <a:buChar char="Ø"/>
            </a:pPr>
            <a:endParaRPr lang="en-US" dirty="0"/>
          </a:p>
          <a:p>
            <a:pPr>
              <a:spcBef>
                <a:spcPct val="0"/>
              </a:spcBef>
              <a:spcAft>
                <a:spcPct val="0"/>
              </a:spcAft>
              <a:buFont typeface="Wingdings" panose="05000000000000000000" pitchFamily="2" charset="2"/>
              <a:buChar char="Ø"/>
            </a:pPr>
            <a:r>
              <a:rPr lang="en-US" dirty="0"/>
              <a:t>Commitment of the patent holders to license</a:t>
            </a:r>
          </a:p>
          <a:p>
            <a:pPr>
              <a:spcBef>
                <a:spcPct val="0"/>
              </a:spcBef>
              <a:spcAft>
                <a:spcPct val="0"/>
              </a:spcAft>
              <a:buFont typeface="Wingdings" panose="05000000000000000000" pitchFamily="2" charset="2"/>
              <a:buChar char="Ø"/>
            </a:pPr>
            <a:endParaRPr lang="en-US" dirty="0"/>
          </a:p>
          <a:p>
            <a:pPr>
              <a:spcBef>
                <a:spcPct val="0"/>
              </a:spcBef>
              <a:spcAft>
                <a:spcPct val="0"/>
              </a:spcAft>
              <a:buFont typeface="Wingdings" panose="05000000000000000000" pitchFamily="2" charset="2"/>
              <a:buChar char="Ø"/>
            </a:pPr>
            <a:r>
              <a:rPr lang="en-US" dirty="0"/>
              <a:t>Ability of design-around  </a:t>
            </a:r>
          </a:p>
          <a:p>
            <a:pPr>
              <a:spcBef>
                <a:spcPct val="0"/>
              </a:spcBef>
              <a:spcAft>
                <a:spcPct val="0"/>
              </a:spcAft>
              <a:buFont typeface="Wingdings" panose="05000000000000000000" pitchFamily="2" charset="2"/>
              <a:buChar char="Ø"/>
            </a:pPr>
            <a:endParaRPr lang="en-US" dirty="0"/>
          </a:p>
          <a:p>
            <a:pPr>
              <a:spcBef>
                <a:spcPct val="0"/>
              </a:spcBef>
              <a:spcAft>
                <a:spcPct val="0"/>
              </a:spcAft>
              <a:buFont typeface="Wingdings" panose="05000000000000000000" pitchFamily="2" charset="2"/>
              <a:buChar char="Ø"/>
            </a:pPr>
            <a:endParaRPr lang="en-US" dirty="0"/>
          </a:p>
          <a:p>
            <a:pPr marL="987425">
              <a:spcBef>
                <a:spcPct val="0"/>
              </a:spcBef>
              <a:spcAft>
                <a:spcPct val="0"/>
              </a:spcAft>
              <a:buFont typeface="Courier New" panose="02070309020205020404" pitchFamily="49" charset="0"/>
              <a:buChar char="o"/>
            </a:pPr>
            <a:r>
              <a:rPr lang="en-US" dirty="0"/>
              <a:t>Avoid patented technologies</a:t>
            </a:r>
          </a:p>
          <a:p>
            <a:pPr marL="987425">
              <a:spcBef>
                <a:spcPct val="0"/>
              </a:spcBef>
              <a:spcAft>
                <a:spcPct val="0"/>
              </a:spcAft>
              <a:buFont typeface="Courier New" panose="02070309020205020404" pitchFamily="49" charset="0"/>
              <a:buChar char="o"/>
            </a:pPr>
            <a:r>
              <a:rPr lang="en-US" dirty="0"/>
              <a:t>Possibility to consider other technologies </a:t>
            </a:r>
          </a:p>
          <a:p>
            <a:pPr marL="0" indent="0">
              <a:spcBef>
                <a:spcPct val="0"/>
              </a:spcBef>
              <a:spcAft>
                <a:spcPct val="0"/>
              </a:spcAft>
            </a:pPr>
            <a:endParaRPr lang="en-US" dirty="0"/>
          </a:p>
          <a:p>
            <a:pPr>
              <a:spcBef>
                <a:spcPct val="0"/>
              </a:spcBef>
              <a:spcAft>
                <a:spcPct val="0"/>
              </a:spcAft>
            </a:pPr>
            <a:endParaRPr lang="en-US" sz="2800" dirty="0"/>
          </a:p>
          <a:p>
            <a:endParaRPr lang="en-GB" dirty="0"/>
          </a:p>
        </p:txBody>
      </p:sp>
      <p:sp>
        <p:nvSpPr>
          <p:cNvPr id="4" name="Down Arrow 3"/>
          <p:cNvSpPr/>
          <p:nvPr/>
        </p:nvSpPr>
        <p:spPr>
          <a:xfrm>
            <a:off x="2344924" y="4581128"/>
            <a:ext cx="360040" cy="57606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5" name="TextBox 4"/>
          <p:cNvSpPr txBox="1"/>
          <p:nvPr/>
        </p:nvSpPr>
        <p:spPr>
          <a:xfrm>
            <a:off x="107504" y="1577987"/>
            <a:ext cx="483488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eaLnBrk="0" hangingPunct="0">
              <a:buClr>
                <a:srgbClr val="1E887F"/>
              </a:buClr>
            </a:pPr>
            <a:r>
              <a:rPr lang="en-US" sz="2400" dirty="0">
                <a:solidFill>
                  <a:schemeClr val="bg1"/>
                </a:solidFill>
                <a:latin typeface="Verdana" pitchFamily="34" charset="0"/>
                <a:ea typeface="Verdana" pitchFamily="34" charset="0"/>
                <a:cs typeface="Verdana" pitchFamily="34" charset="0"/>
              </a:rPr>
              <a:t>Patent Declaration</a:t>
            </a:r>
            <a:endParaRPr lang="en-GB" sz="2400" dirty="0">
              <a:solidFill>
                <a:schemeClr val="bg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9944397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CEN and CENELEC Patent Policy</a:t>
            </a:r>
          </a:p>
        </p:txBody>
      </p:sp>
      <p:sp>
        <p:nvSpPr>
          <p:cNvPr id="3" name="Content Placeholder 2"/>
          <p:cNvSpPr>
            <a:spLocks noGrp="1"/>
          </p:cNvSpPr>
          <p:nvPr>
            <p:ph idx="1"/>
          </p:nvPr>
        </p:nvSpPr>
        <p:spPr>
          <a:xfrm>
            <a:off x="35469" y="2234286"/>
            <a:ext cx="8857011" cy="3570977"/>
          </a:xfrm>
        </p:spPr>
        <p:txBody>
          <a:bodyPr/>
          <a:lstStyle/>
          <a:p>
            <a:pPr marL="0" indent="0"/>
            <a:r>
              <a:rPr lang="en-US" sz="2000" b="1" dirty="0"/>
              <a:t> </a:t>
            </a:r>
            <a:r>
              <a:rPr lang="en-US" sz="2000" dirty="0"/>
              <a:t>Confirms existing rules:</a:t>
            </a:r>
          </a:p>
          <a:p>
            <a:pPr marL="457200" indent="-457200">
              <a:buFont typeface="Wingdings" panose="05000000000000000000" pitchFamily="2" charset="2"/>
              <a:buChar char="ü"/>
            </a:pPr>
            <a:r>
              <a:rPr lang="en-US" sz="2000" dirty="0">
                <a:solidFill>
                  <a:srgbClr val="7ABC32"/>
                </a:solidFill>
              </a:rPr>
              <a:t>Indispensable to commit to FRAND conditions</a:t>
            </a:r>
          </a:p>
          <a:p>
            <a:pPr marL="457200" indent="-457200">
              <a:buFont typeface="Wingdings" panose="05000000000000000000" pitchFamily="2" charset="2"/>
              <a:buChar char="ü"/>
            </a:pPr>
            <a:r>
              <a:rPr lang="en-US" sz="2000" dirty="0">
                <a:solidFill>
                  <a:srgbClr val="7ABC32"/>
                </a:solidFill>
              </a:rPr>
              <a:t>NO CEN-CENELEC role to assess patent essentiality</a:t>
            </a:r>
          </a:p>
          <a:p>
            <a:pPr marL="457200" indent="-457200">
              <a:buFont typeface="Wingdings" panose="05000000000000000000" pitchFamily="2" charset="2"/>
              <a:buChar char="ü"/>
            </a:pPr>
            <a:r>
              <a:rPr lang="en-US" sz="2000" dirty="0">
                <a:solidFill>
                  <a:srgbClr val="7ABC32"/>
                </a:solidFill>
              </a:rPr>
              <a:t>NO interference with licensing negotiations</a:t>
            </a:r>
          </a:p>
          <a:p>
            <a:pPr marL="0" indent="0"/>
            <a:r>
              <a:rPr lang="en-US" sz="2000" dirty="0">
                <a:solidFill>
                  <a:srgbClr val="7ABC32"/>
                </a:solidFill>
              </a:rPr>
              <a:t> </a:t>
            </a:r>
            <a:r>
              <a:rPr lang="en-US" sz="2000" dirty="0"/>
              <a:t>Clarifies:</a:t>
            </a:r>
          </a:p>
          <a:p>
            <a:pPr marL="457200" indent="-457200">
              <a:buFont typeface="+mj-lt"/>
              <a:buAutoNum type="arabicPeriod"/>
            </a:pPr>
            <a:r>
              <a:rPr lang="en-US" sz="2000" dirty="0"/>
              <a:t>FRAND: NO pricing content, but a “comity device” designed to promote good faith negotiation</a:t>
            </a:r>
          </a:p>
          <a:p>
            <a:pPr marL="457200" indent="-457200">
              <a:buFont typeface="+mj-lt"/>
              <a:buAutoNum type="arabicPeriod"/>
            </a:pPr>
            <a:r>
              <a:rPr lang="en-US" sz="2000" dirty="0"/>
              <a:t>DO NOT support initiatives to provide guidance on, or impose compliance with, FRAND pricing, valuation and rate-setting methodologies</a:t>
            </a:r>
          </a:p>
          <a:p>
            <a:endParaRPr lang="en-US" dirty="0"/>
          </a:p>
          <a:p>
            <a:endParaRPr lang="en-GB" dirty="0"/>
          </a:p>
        </p:txBody>
      </p:sp>
      <p:sp>
        <p:nvSpPr>
          <p:cNvPr id="4" name="TextBox 3"/>
          <p:cNvSpPr txBox="1"/>
          <p:nvPr/>
        </p:nvSpPr>
        <p:spPr>
          <a:xfrm>
            <a:off x="26221" y="1628800"/>
            <a:ext cx="5676738"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400" dirty="0">
                <a:solidFill>
                  <a:schemeClr val="bg1"/>
                </a:solidFill>
                <a:latin typeface="Verdana" pitchFamily="34" charset="0"/>
                <a:ea typeface="Verdana" pitchFamily="34" charset="0"/>
                <a:cs typeface="Verdana" pitchFamily="34" charset="0"/>
              </a:rPr>
              <a:t>CEN and CENELEC Position paper</a:t>
            </a:r>
            <a:endParaRPr lang="en-GB" sz="2400" dirty="0">
              <a:solidFill>
                <a:schemeClr val="bg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623659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1520" y="2348880"/>
            <a:ext cx="8604448" cy="1224136"/>
          </a:xfrm>
        </p:spPr>
        <p:txBody>
          <a:bodyPr>
            <a:normAutofit fontScale="90000"/>
          </a:bodyPr>
          <a:lstStyle/>
          <a:p>
            <a:r>
              <a:rPr lang="en-US" dirty="0"/>
              <a:t>“The expression of beauty is in direct ratio to the power of conception the artist has acquired”</a:t>
            </a:r>
            <a:endParaRPr lang="en-GB" dirty="0"/>
          </a:p>
        </p:txBody>
      </p:sp>
      <p:sp>
        <p:nvSpPr>
          <p:cNvPr id="5" name="Subtitle 4"/>
          <p:cNvSpPr>
            <a:spLocks noGrp="1"/>
          </p:cNvSpPr>
          <p:nvPr>
            <p:ph type="subTitle" idx="1"/>
          </p:nvPr>
        </p:nvSpPr>
        <p:spPr>
          <a:xfrm>
            <a:off x="5636049" y="3563741"/>
            <a:ext cx="2536351" cy="543969"/>
          </a:xfrm>
        </p:spPr>
        <p:txBody>
          <a:bodyPr>
            <a:normAutofit/>
          </a:bodyPr>
          <a:lstStyle/>
          <a:p>
            <a:r>
              <a:rPr lang="en-US" sz="2000" dirty="0">
                <a:solidFill>
                  <a:srgbClr val="CDCDCD"/>
                </a:solidFill>
              </a:rPr>
              <a:t>Gustave Courbet</a:t>
            </a:r>
            <a:endParaRPr lang="en-GB" sz="2000" dirty="0">
              <a:solidFill>
                <a:srgbClr val="CDCDCD"/>
              </a:solidFill>
            </a:endParaRPr>
          </a:p>
        </p:txBody>
      </p:sp>
    </p:spTree>
    <p:extLst>
      <p:ext uri="{BB962C8B-B14F-4D97-AF65-F5344CB8AC3E}">
        <p14:creationId xmlns:p14="http://schemas.microsoft.com/office/powerpoint/2010/main" val="864435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6467" y="2204864"/>
            <a:ext cx="4521894" cy="3391421"/>
          </a:xfrm>
        </p:spPr>
      </p:pic>
      <p:sp>
        <p:nvSpPr>
          <p:cNvPr id="5" name="Content Placeholder 2"/>
          <p:cNvSpPr txBox="1">
            <a:spLocks/>
          </p:cNvSpPr>
          <p:nvPr/>
        </p:nvSpPr>
        <p:spPr bwMode="auto">
          <a:xfrm>
            <a:off x="1619672" y="548681"/>
            <a:ext cx="4248472"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600"/>
              </a:spcBef>
              <a:spcAft>
                <a:spcPts val="0"/>
              </a:spcAft>
              <a:buClr>
                <a:srgbClr val="1E887F"/>
              </a:buClr>
              <a:defRPr sz="2400" kern="1200">
                <a:solidFill>
                  <a:srgbClr val="00449E"/>
                </a:solidFill>
                <a:latin typeface="Verdana" pitchFamily="34" charset="0"/>
                <a:ea typeface="Verdana" pitchFamily="34" charset="0"/>
                <a:cs typeface="Verdana" pitchFamily="34" charset="0"/>
              </a:defRPr>
            </a:lvl1pPr>
            <a:lvl2pPr marL="742950" indent="-285750" algn="l" rtl="0" eaLnBrk="0" fontAlgn="base" hangingPunct="0">
              <a:spcBef>
                <a:spcPts val="600"/>
              </a:spcBef>
              <a:spcAft>
                <a:spcPts val="0"/>
              </a:spcAft>
              <a:buClr>
                <a:srgbClr val="00449E"/>
              </a:buClr>
              <a:buFont typeface="Arial" pitchFamily="34" charset="0"/>
              <a:buChar char="•"/>
              <a:defRPr sz="2200"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ts val="600"/>
              </a:spcBef>
              <a:spcAft>
                <a:spcPts val="0"/>
              </a:spcAft>
              <a:buClr>
                <a:srgbClr val="00449E"/>
              </a:buClr>
              <a:buFont typeface="Calibri" pitchFamily="34" charset="0"/>
              <a:buChar char="–"/>
              <a:defRPr sz="2000"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ts val="600"/>
              </a:spcBef>
              <a:spcAft>
                <a:spcPts val="0"/>
              </a:spcAft>
              <a:buClr>
                <a:srgbClr val="00449E"/>
              </a:buClr>
              <a:buFont typeface="Arial" pitchFamily="34" charset="0"/>
              <a:buChar char="»"/>
              <a:defRPr sz="1800"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Clr>
                <a:srgbClr val="00449E"/>
              </a:buClr>
              <a:buFont typeface="Arial" pitchFamily="34" charset="0"/>
              <a:buChar char="•"/>
              <a:defRPr sz="1000" i="1"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3200" b="1" dirty="0">
                <a:solidFill>
                  <a:schemeClr val="accent6">
                    <a:lumMod val="75000"/>
                  </a:schemeClr>
                </a:solidFill>
              </a:rPr>
              <a:t>Thank you!</a:t>
            </a:r>
          </a:p>
          <a:p>
            <a:pPr algn="ctr"/>
            <a:endParaRPr lang="en-GB" dirty="0">
              <a:solidFill>
                <a:schemeClr val="tx2"/>
              </a:solidFill>
            </a:endParaRPr>
          </a:p>
          <a:p>
            <a:pPr algn="ctr"/>
            <a:endParaRPr lang="en-GB" sz="2000" dirty="0">
              <a:solidFill>
                <a:schemeClr val="tx2"/>
              </a:solidFill>
            </a:endParaRPr>
          </a:p>
          <a:p>
            <a:pPr algn="ctr"/>
            <a:endParaRPr lang="en-GB" sz="2000" dirty="0">
              <a:solidFill>
                <a:schemeClr val="tx2"/>
              </a:solidFill>
            </a:endParaRPr>
          </a:p>
        </p:txBody>
      </p:sp>
      <p:sp>
        <p:nvSpPr>
          <p:cNvPr id="6" name="Content Placeholder 2"/>
          <p:cNvSpPr txBox="1">
            <a:spLocks/>
          </p:cNvSpPr>
          <p:nvPr/>
        </p:nvSpPr>
        <p:spPr bwMode="auto">
          <a:xfrm>
            <a:off x="4211960" y="2996952"/>
            <a:ext cx="5148064" cy="2462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600"/>
              </a:spcBef>
              <a:spcAft>
                <a:spcPts val="0"/>
              </a:spcAft>
              <a:buClr>
                <a:srgbClr val="1E887F"/>
              </a:buClr>
              <a:defRPr sz="2400" kern="1200">
                <a:solidFill>
                  <a:srgbClr val="00449E"/>
                </a:solidFill>
                <a:latin typeface="Verdana" pitchFamily="34" charset="0"/>
                <a:ea typeface="Verdana" pitchFamily="34" charset="0"/>
                <a:cs typeface="Verdana" pitchFamily="34" charset="0"/>
              </a:defRPr>
            </a:lvl1pPr>
            <a:lvl2pPr marL="742950" indent="-285750" algn="l" rtl="0" eaLnBrk="0" fontAlgn="base" hangingPunct="0">
              <a:spcBef>
                <a:spcPts val="600"/>
              </a:spcBef>
              <a:spcAft>
                <a:spcPts val="0"/>
              </a:spcAft>
              <a:buClr>
                <a:srgbClr val="00449E"/>
              </a:buClr>
              <a:buFont typeface="Arial" pitchFamily="34" charset="0"/>
              <a:buChar char="•"/>
              <a:defRPr sz="2200"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ts val="600"/>
              </a:spcBef>
              <a:spcAft>
                <a:spcPts val="0"/>
              </a:spcAft>
              <a:buClr>
                <a:srgbClr val="00449E"/>
              </a:buClr>
              <a:buFont typeface="Calibri" pitchFamily="34" charset="0"/>
              <a:buChar char="–"/>
              <a:defRPr sz="2000"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ts val="600"/>
              </a:spcBef>
              <a:spcAft>
                <a:spcPts val="0"/>
              </a:spcAft>
              <a:buClr>
                <a:srgbClr val="00449E"/>
              </a:buClr>
              <a:buFont typeface="Arial" pitchFamily="34" charset="0"/>
              <a:buChar char="»"/>
              <a:defRPr sz="1800"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Clr>
                <a:srgbClr val="00449E"/>
              </a:buClr>
              <a:buFont typeface="Arial" pitchFamily="34" charset="0"/>
              <a:buChar char="•"/>
              <a:defRPr sz="1000" i="1"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GB" sz="2000" dirty="0">
              <a:solidFill>
                <a:schemeClr val="tx2"/>
              </a:solidFill>
            </a:endParaRPr>
          </a:p>
          <a:p>
            <a:pPr algn="ctr"/>
            <a:r>
              <a:rPr lang="en-GB" sz="2000" b="1" dirty="0">
                <a:solidFill>
                  <a:schemeClr val="tx2"/>
                </a:solidFill>
              </a:rPr>
              <a:t>Spiro Dhapi</a:t>
            </a:r>
          </a:p>
          <a:p>
            <a:pPr algn="ctr"/>
            <a:r>
              <a:rPr lang="en-GB" sz="2000" b="1" dirty="0">
                <a:solidFill>
                  <a:schemeClr val="tx2"/>
                </a:solidFill>
              </a:rPr>
              <a:t>Project Manager -  Legal Affairs</a:t>
            </a:r>
          </a:p>
          <a:p>
            <a:pPr algn="ctr"/>
            <a:r>
              <a:rPr lang="en-GB" sz="2000" dirty="0">
                <a:solidFill>
                  <a:schemeClr val="tx2"/>
                </a:solidFill>
                <a:hlinkClick r:id="rId3"/>
              </a:rPr>
              <a:t>sdhapi@cencenelec.eu</a:t>
            </a:r>
            <a:endParaRPr lang="en-GB" sz="2000" dirty="0">
              <a:solidFill>
                <a:schemeClr val="tx2"/>
              </a:solidFill>
            </a:endParaRPr>
          </a:p>
          <a:p>
            <a:endParaRPr lang="en-GB" dirty="0">
              <a:solidFill>
                <a:schemeClr val="tx2"/>
              </a:solidFill>
            </a:endParaRPr>
          </a:p>
          <a:p>
            <a:endParaRPr lang="en-GB" dirty="0">
              <a:solidFill>
                <a:schemeClr val="tx2"/>
              </a:solidFill>
            </a:endParaRPr>
          </a:p>
          <a:p>
            <a:endParaRPr lang="en-GB" dirty="0"/>
          </a:p>
          <a:p>
            <a:endParaRPr lang="en-GB" dirty="0"/>
          </a:p>
        </p:txBody>
      </p:sp>
    </p:spTree>
    <p:extLst>
      <p:ext uri="{BB962C8B-B14F-4D97-AF65-F5344CB8AC3E}">
        <p14:creationId xmlns:p14="http://schemas.microsoft.com/office/powerpoint/2010/main" val="3525122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548680"/>
            <a:ext cx="8429684" cy="571504"/>
          </a:xfrm>
        </p:spPr>
        <p:txBody>
          <a:bodyPr/>
          <a:lstStyle/>
          <a:p>
            <a:r>
              <a:rPr lang="en-US" dirty="0"/>
              <a:t>Summary</a:t>
            </a:r>
            <a:endParaRPr lang="en-GB" dirty="0"/>
          </a:p>
        </p:txBody>
      </p:sp>
      <p:sp>
        <p:nvSpPr>
          <p:cNvPr id="3" name="Subtitle 2"/>
          <p:cNvSpPr>
            <a:spLocks noGrp="1"/>
          </p:cNvSpPr>
          <p:nvPr>
            <p:ph type="subTitle" idx="1"/>
          </p:nvPr>
        </p:nvSpPr>
        <p:spPr>
          <a:xfrm>
            <a:off x="251520" y="1484784"/>
            <a:ext cx="8676456" cy="4104456"/>
          </a:xfrm>
        </p:spPr>
        <p:txBody>
          <a:bodyPr>
            <a:normAutofit/>
          </a:bodyPr>
          <a:lstStyle/>
          <a:p>
            <a:endParaRPr lang="en-US" sz="2400" dirty="0">
              <a:solidFill>
                <a:schemeClr val="bg1"/>
              </a:solidFill>
            </a:endParaRPr>
          </a:p>
          <a:p>
            <a:r>
              <a:rPr lang="en-US" sz="2400" dirty="0">
                <a:solidFill>
                  <a:srgbClr val="FFFF00"/>
                </a:solidFill>
              </a:rPr>
              <a:t>SMEs participation CEN-CENELEC standardization work</a:t>
            </a:r>
          </a:p>
          <a:p>
            <a:endParaRPr lang="en-US" sz="2400" dirty="0">
              <a:solidFill>
                <a:srgbClr val="FFFF00"/>
              </a:solidFill>
            </a:endParaRPr>
          </a:p>
          <a:p>
            <a:r>
              <a:rPr lang="en-US" sz="2400" dirty="0">
                <a:solidFill>
                  <a:srgbClr val="FFFF00"/>
                </a:solidFill>
              </a:rPr>
              <a:t>Drafting standards considering SMEs needs</a:t>
            </a:r>
          </a:p>
          <a:p>
            <a:endParaRPr lang="en-US" sz="2400" dirty="0">
              <a:solidFill>
                <a:srgbClr val="FFFF00"/>
              </a:solidFill>
            </a:endParaRPr>
          </a:p>
          <a:p>
            <a:r>
              <a:rPr lang="en-US" sz="2400" dirty="0">
                <a:solidFill>
                  <a:srgbClr val="FFFF00"/>
                </a:solidFill>
              </a:rPr>
              <a:t>Raising awareness on the use of standards by SMEs</a:t>
            </a:r>
          </a:p>
          <a:p>
            <a:endParaRPr lang="en-US" sz="2400" dirty="0">
              <a:solidFill>
                <a:srgbClr val="FFFF00"/>
              </a:solidFill>
            </a:endParaRPr>
          </a:p>
          <a:p>
            <a:r>
              <a:rPr lang="en-US" sz="2400" dirty="0">
                <a:solidFill>
                  <a:srgbClr val="FFFF00"/>
                </a:solidFill>
              </a:rPr>
              <a:t>CEN and CENELEC Patent policy</a:t>
            </a:r>
          </a:p>
          <a:p>
            <a:endParaRPr lang="en-US" sz="2400" dirty="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346180573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049"/>
            <a:ext cx="9144000" cy="6858000"/>
          </a:xfrm>
          <a:prstGeom prst="rect">
            <a:avLst/>
          </a:prstGeom>
        </p:spPr>
      </p:pic>
      <p:sp>
        <p:nvSpPr>
          <p:cNvPr id="3" name="Content Placeholder 2"/>
          <p:cNvSpPr>
            <a:spLocks noGrp="1"/>
          </p:cNvSpPr>
          <p:nvPr>
            <p:ph idx="1"/>
          </p:nvPr>
        </p:nvSpPr>
        <p:spPr>
          <a:xfrm>
            <a:off x="2988657" y="1540254"/>
            <a:ext cx="3456384" cy="1317054"/>
          </a:xfrm>
        </p:spPr>
        <p:style>
          <a:lnRef idx="0">
            <a:schemeClr val="accent1"/>
          </a:lnRef>
          <a:fillRef idx="3">
            <a:schemeClr val="accent1"/>
          </a:fillRef>
          <a:effectRef idx="3">
            <a:schemeClr val="accent1"/>
          </a:effectRef>
          <a:fontRef idx="minor">
            <a:schemeClr val="lt1"/>
          </a:fontRef>
        </p:style>
        <p:txBody>
          <a:bodyPr/>
          <a:lstStyle/>
          <a:p>
            <a:pPr marL="0" indent="0" algn="ctr"/>
            <a:r>
              <a:rPr lang="it-IT" dirty="0"/>
              <a:t>~500 </a:t>
            </a:r>
            <a:r>
              <a:rPr lang="it-IT" dirty="0" err="1"/>
              <a:t>TCs</a:t>
            </a:r>
            <a:r>
              <a:rPr lang="it-IT" dirty="0"/>
              <a:t> </a:t>
            </a:r>
          </a:p>
          <a:p>
            <a:pPr marL="0" indent="0" algn="ctr"/>
            <a:r>
              <a:rPr lang="it-IT" sz="2000" i="1" dirty="0"/>
              <a:t>450 CEN - 50 CENELEC</a:t>
            </a:r>
          </a:p>
          <a:p>
            <a:pPr marL="0" indent="0" algn="ctr"/>
            <a:r>
              <a:rPr lang="it-IT" dirty="0"/>
              <a:t>~2.000 </a:t>
            </a:r>
            <a:r>
              <a:rPr lang="it-IT" dirty="0" err="1"/>
              <a:t>WGs</a:t>
            </a:r>
            <a:r>
              <a:rPr lang="it-IT" dirty="0"/>
              <a:t> </a:t>
            </a:r>
          </a:p>
          <a:p>
            <a:pPr algn="ctr"/>
            <a:endParaRPr lang="en-GB" dirty="0"/>
          </a:p>
        </p:txBody>
      </p:sp>
      <p:pic>
        <p:nvPicPr>
          <p:cNvPr id="4" name="Picture 3"/>
          <p:cNvPicPr>
            <a:picLocks noChangeAspect="1"/>
          </p:cNvPicPr>
          <p:nvPr/>
        </p:nvPicPr>
        <p:blipFill rotWithShape="1">
          <a:blip r:embed="rId3"/>
          <a:srcRect l="15550" t="16272" r="67654" b="30648"/>
          <a:stretch/>
        </p:blipFill>
        <p:spPr>
          <a:xfrm>
            <a:off x="192514" y="1825234"/>
            <a:ext cx="2658869" cy="4726880"/>
          </a:xfrm>
          <a:prstGeom prst="rect">
            <a:avLst/>
          </a:prstGeom>
          <a:solidFill>
            <a:srgbClr val="0070C0"/>
          </a:solidFill>
          <a:ln w="12700">
            <a:solidFill>
              <a:schemeClr val="accent1">
                <a:lumMod val="75000"/>
              </a:schemeClr>
            </a:solidFill>
          </a:ln>
          <a:effectLst>
            <a:outerShdw blurRad="76200" dir="13500000" sy="23000" kx="1200000" algn="br" rotWithShape="0">
              <a:prstClr val="black">
                <a:alpha val="20000"/>
              </a:prstClr>
            </a:outerShdw>
          </a:effectLst>
          <a:scene3d>
            <a:camera prst="isometricOffAxis1Right"/>
            <a:lightRig rig="threePt" dir="t"/>
          </a:scene3d>
        </p:spPr>
      </p:pic>
      <p:sp>
        <p:nvSpPr>
          <p:cNvPr id="2" name="ZoneTexte 1"/>
          <p:cNvSpPr txBox="1"/>
          <p:nvPr/>
        </p:nvSpPr>
        <p:spPr>
          <a:xfrm>
            <a:off x="6444208" y="2060848"/>
            <a:ext cx="2376264" cy="3108543"/>
          </a:xfrm>
          <a:prstGeom prst="rect">
            <a:avLst/>
          </a:prstGeom>
          <a:effectLst>
            <a:outerShdw blurRad="76200" dir="18900000" sy="23000" kx="-1200000" algn="bl" rotWithShape="0">
              <a:prstClr val="black">
                <a:alpha val="20000"/>
              </a:prstClr>
            </a:outerShdw>
          </a:effectLst>
          <a:scene3d>
            <a:camera prst="perspectiveContrastingLeftFacing"/>
            <a:lightRig rig="threePt" dir="t"/>
          </a:scene3d>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Wingdings" panose="05000000000000000000" pitchFamily="2" charset="2"/>
              <a:buChar char="Ø"/>
            </a:pPr>
            <a:r>
              <a:rPr lang="fr-BE" sz="1400" dirty="0">
                <a:solidFill>
                  <a:schemeClr val="tx2"/>
                </a:solidFill>
              </a:rPr>
              <a:t>Electric </a:t>
            </a:r>
            <a:r>
              <a:rPr lang="fr-BE" sz="1400" dirty="0" err="1">
                <a:solidFill>
                  <a:schemeClr val="tx2"/>
                </a:solidFill>
              </a:rPr>
              <a:t>Vehicles</a:t>
            </a:r>
            <a:r>
              <a:rPr lang="fr-BE" sz="1400" dirty="0">
                <a:solidFill>
                  <a:schemeClr val="tx2"/>
                </a:solidFill>
              </a:rPr>
              <a:t> </a:t>
            </a:r>
          </a:p>
          <a:p>
            <a:pPr marL="285750" indent="-285750">
              <a:buFont typeface="Wingdings" panose="05000000000000000000" pitchFamily="2" charset="2"/>
              <a:buChar char="Ø"/>
            </a:pPr>
            <a:r>
              <a:rPr lang="fr-BE" sz="1400" dirty="0" err="1">
                <a:solidFill>
                  <a:schemeClr val="tx2"/>
                </a:solidFill>
              </a:rPr>
              <a:t>Electromagnetic</a:t>
            </a:r>
            <a:r>
              <a:rPr lang="fr-BE" sz="1400" dirty="0">
                <a:solidFill>
                  <a:schemeClr val="tx2"/>
                </a:solidFill>
              </a:rPr>
              <a:t> Compatibility </a:t>
            </a:r>
          </a:p>
          <a:p>
            <a:pPr marL="285750" indent="-285750">
              <a:buFont typeface="Wingdings" panose="05000000000000000000" pitchFamily="2" charset="2"/>
              <a:buChar char="Ø"/>
            </a:pPr>
            <a:r>
              <a:rPr lang="fr-BE" sz="1400" dirty="0">
                <a:solidFill>
                  <a:schemeClr val="tx2"/>
                </a:solidFill>
              </a:rPr>
              <a:t>Fibre </a:t>
            </a:r>
            <a:r>
              <a:rPr lang="fr-BE" sz="1400" dirty="0" err="1">
                <a:solidFill>
                  <a:schemeClr val="tx2"/>
                </a:solidFill>
              </a:rPr>
              <a:t>optic</a:t>
            </a:r>
            <a:r>
              <a:rPr lang="fr-BE" sz="1400" dirty="0">
                <a:solidFill>
                  <a:schemeClr val="tx2"/>
                </a:solidFill>
              </a:rPr>
              <a:t> Communications </a:t>
            </a:r>
          </a:p>
          <a:p>
            <a:pPr marL="285750" indent="-285750">
              <a:buFont typeface="Wingdings" panose="05000000000000000000" pitchFamily="2" charset="2"/>
              <a:buChar char="Ø"/>
            </a:pPr>
            <a:r>
              <a:rPr lang="fr-BE" sz="1400" dirty="0">
                <a:solidFill>
                  <a:schemeClr val="tx2"/>
                </a:solidFill>
              </a:rPr>
              <a:t>Fuel </a:t>
            </a:r>
            <a:r>
              <a:rPr lang="fr-BE" sz="1400" dirty="0" err="1">
                <a:solidFill>
                  <a:schemeClr val="tx2"/>
                </a:solidFill>
              </a:rPr>
              <a:t>Cells</a:t>
            </a:r>
            <a:r>
              <a:rPr lang="fr-BE" sz="1400" dirty="0">
                <a:solidFill>
                  <a:schemeClr val="tx2"/>
                </a:solidFill>
              </a:rPr>
              <a:t> </a:t>
            </a:r>
          </a:p>
          <a:p>
            <a:pPr marL="285750" indent="-285750">
              <a:buFont typeface="Wingdings" panose="05000000000000000000" pitchFamily="2" charset="2"/>
              <a:buChar char="Ø"/>
            </a:pPr>
            <a:r>
              <a:rPr lang="fr-BE" sz="1400" dirty="0" err="1">
                <a:solidFill>
                  <a:schemeClr val="tx2"/>
                </a:solidFill>
              </a:rPr>
              <a:t>Household</a:t>
            </a:r>
            <a:r>
              <a:rPr lang="fr-BE" sz="1400" dirty="0">
                <a:solidFill>
                  <a:schemeClr val="tx2"/>
                </a:solidFill>
              </a:rPr>
              <a:t> </a:t>
            </a:r>
            <a:r>
              <a:rPr lang="fr-BE" sz="1400" dirty="0" err="1">
                <a:solidFill>
                  <a:schemeClr val="tx2"/>
                </a:solidFill>
              </a:rPr>
              <a:t>appliances</a:t>
            </a:r>
            <a:r>
              <a:rPr lang="fr-BE" sz="1400" dirty="0">
                <a:solidFill>
                  <a:schemeClr val="tx2"/>
                </a:solidFill>
              </a:rPr>
              <a:t> </a:t>
            </a:r>
          </a:p>
          <a:p>
            <a:pPr marL="285750" indent="-285750">
              <a:buFont typeface="Wingdings" panose="05000000000000000000" pitchFamily="2" charset="2"/>
              <a:buChar char="Ø"/>
            </a:pPr>
            <a:r>
              <a:rPr lang="fr-BE" sz="1400" dirty="0">
                <a:solidFill>
                  <a:schemeClr val="tx2"/>
                </a:solidFill>
              </a:rPr>
              <a:t>ICT</a:t>
            </a:r>
          </a:p>
          <a:p>
            <a:pPr marL="285750" indent="-285750">
              <a:buFont typeface="Wingdings" panose="05000000000000000000" pitchFamily="2" charset="2"/>
              <a:buChar char="Ø"/>
            </a:pPr>
            <a:r>
              <a:rPr lang="fr-BE" sz="1400" dirty="0" err="1">
                <a:solidFill>
                  <a:schemeClr val="tx2"/>
                </a:solidFill>
              </a:rPr>
              <a:t>Interoperability</a:t>
            </a:r>
            <a:r>
              <a:rPr lang="fr-BE" sz="1400" dirty="0">
                <a:solidFill>
                  <a:schemeClr val="tx2"/>
                </a:solidFill>
              </a:rPr>
              <a:t> </a:t>
            </a:r>
          </a:p>
          <a:p>
            <a:pPr marL="285750" indent="-285750">
              <a:buFont typeface="Wingdings" panose="05000000000000000000" pitchFamily="2" charset="2"/>
              <a:buChar char="Ø"/>
            </a:pPr>
            <a:r>
              <a:rPr lang="fr-BE" sz="1400" dirty="0" err="1">
                <a:solidFill>
                  <a:schemeClr val="tx2"/>
                </a:solidFill>
              </a:rPr>
              <a:t>Medical</a:t>
            </a:r>
            <a:r>
              <a:rPr lang="fr-BE" sz="1400" dirty="0">
                <a:solidFill>
                  <a:schemeClr val="tx2"/>
                </a:solidFill>
              </a:rPr>
              <a:t> Equipment </a:t>
            </a:r>
          </a:p>
          <a:p>
            <a:pPr marL="285750" indent="-285750">
              <a:buFont typeface="Wingdings" panose="05000000000000000000" pitchFamily="2" charset="2"/>
              <a:buChar char="Ø"/>
            </a:pPr>
            <a:r>
              <a:rPr lang="fr-BE" sz="1400" dirty="0" err="1">
                <a:solidFill>
                  <a:schemeClr val="tx2"/>
                </a:solidFill>
              </a:rPr>
              <a:t>Railways</a:t>
            </a:r>
            <a:r>
              <a:rPr lang="fr-BE" sz="1400" dirty="0">
                <a:solidFill>
                  <a:schemeClr val="tx2"/>
                </a:solidFill>
              </a:rPr>
              <a:t> </a:t>
            </a:r>
          </a:p>
          <a:p>
            <a:pPr marL="285750" indent="-285750">
              <a:buFont typeface="Wingdings" panose="05000000000000000000" pitchFamily="2" charset="2"/>
              <a:buChar char="Ø"/>
            </a:pPr>
            <a:r>
              <a:rPr lang="fr-BE" sz="1400" dirty="0">
                <a:solidFill>
                  <a:schemeClr val="tx2"/>
                </a:solidFill>
              </a:rPr>
              <a:t>Smart </a:t>
            </a:r>
            <a:r>
              <a:rPr lang="fr-BE" sz="1400" dirty="0" err="1">
                <a:solidFill>
                  <a:schemeClr val="tx2"/>
                </a:solidFill>
              </a:rPr>
              <a:t>grids</a:t>
            </a:r>
            <a:r>
              <a:rPr lang="fr-BE" sz="1400" dirty="0">
                <a:solidFill>
                  <a:schemeClr val="tx2"/>
                </a:solidFill>
              </a:rPr>
              <a:t> </a:t>
            </a:r>
          </a:p>
          <a:p>
            <a:pPr marL="285750" indent="-285750">
              <a:buFont typeface="Wingdings" panose="05000000000000000000" pitchFamily="2" charset="2"/>
              <a:buChar char="Ø"/>
            </a:pPr>
            <a:r>
              <a:rPr lang="fr-BE" sz="1400" dirty="0" err="1">
                <a:solidFill>
                  <a:schemeClr val="tx2"/>
                </a:solidFill>
              </a:rPr>
              <a:t>SmartHouse</a:t>
            </a:r>
            <a:r>
              <a:rPr lang="fr-BE" sz="1400" dirty="0">
                <a:solidFill>
                  <a:schemeClr val="tx2"/>
                </a:solidFill>
              </a:rPr>
              <a:t> </a:t>
            </a:r>
          </a:p>
          <a:p>
            <a:pPr marL="285750" indent="-285750">
              <a:buFont typeface="Wingdings" panose="05000000000000000000" pitchFamily="2" charset="2"/>
              <a:buChar char="Ø"/>
            </a:pPr>
            <a:r>
              <a:rPr lang="fr-BE" sz="1400" dirty="0">
                <a:solidFill>
                  <a:schemeClr val="tx2"/>
                </a:solidFill>
              </a:rPr>
              <a:t>Smart </a:t>
            </a:r>
            <a:r>
              <a:rPr lang="fr-BE" sz="1400" dirty="0" err="1">
                <a:solidFill>
                  <a:schemeClr val="tx2"/>
                </a:solidFill>
              </a:rPr>
              <a:t>metering</a:t>
            </a:r>
            <a:r>
              <a:rPr lang="fr-BE" sz="1400" dirty="0">
                <a:solidFill>
                  <a:schemeClr val="tx2"/>
                </a:solidFill>
              </a:rPr>
              <a:t> </a:t>
            </a:r>
          </a:p>
        </p:txBody>
      </p:sp>
      <p:pic>
        <p:nvPicPr>
          <p:cNvPr id="8" name="Picture 7"/>
          <p:cNvPicPr>
            <a:picLocks noChangeAspect="1"/>
          </p:cNvPicPr>
          <p:nvPr/>
        </p:nvPicPr>
        <p:blipFill>
          <a:blip r:embed="rId4"/>
          <a:stretch>
            <a:fillRect/>
          </a:stretch>
        </p:blipFill>
        <p:spPr>
          <a:xfrm>
            <a:off x="2234542" y="342631"/>
            <a:ext cx="1233682" cy="981409"/>
          </a:xfrm>
          <a:prstGeom prst="rect">
            <a:avLst/>
          </a:prstGeom>
          <a:scene3d>
            <a:camera prst="orthographicFront"/>
            <a:lightRig rig="threePt" dir="t"/>
          </a:scene3d>
          <a:sp3d>
            <a:bevelT/>
          </a:sp3d>
        </p:spPr>
      </p:pic>
      <p:pic>
        <p:nvPicPr>
          <p:cNvPr id="9" name="Picture 8"/>
          <p:cNvPicPr>
            <a:picLocks noChangeAspect="1"/>
          </p:cNvPicPr>
          <p:nvPr/>
        </p:nvPicPr>
        <p:blipFill>
          <a:blip r:embed="rId5"/>
          <a:stretch>
            <a:fillRect/>
          </a:stretch>
        </p:blipFill>
        <p:spPr>
          <a:xfrm>
            <a:off x="5220072" y="415303"/>
            <a:ext cx="1781373" cy="888887"/>
          </a:xfrm>
          <a:prstGeom prst="rect">
            <a:avLst/>
          </a:prstGeom>
          <a:scene3d>
            <a:camera prst="orthographicFront"/>
            <a:lightRig rig="threePt" dir="t"/>
          </a:scene3d>
          <a:sp3d>
            <a:bevelT/>
          </a:sp3d>
        </p:spPr>
      </p:pic>
    </p:spTree>
    <p:extLst>
      <p:ext uri="{BB962C8B-B14F-4D97-AF65-F5344CB8AC3E}">
        <p14:creationId xmlns:p14="http://schemas.microsoft.com/office/powerpoint/2010/main" val="3706454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p:nvPr/>
        </p:nvSpPr>
        <p:spPr>
          <a:xfrm>
            <a:off x="6840538" y="5753100"/>
            <a:ext cx="2303462" cy="825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3251" name="Text Box 3"/>
          <p:cNvSpPr txBox="1">
            <a:spLocks noChangeArrowheads="1"/>
          </p:cNvSpPr>
          <p:nvPr/>
        </p:nvSpPr>
        <p:spPr bwMode="auto">
          <a:xfrm>
            <a:off x="71438" y="2349500"/>
            <a:ext cx="14398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E887F"/>
              </a:buClr>
              <a:defRPr sz="2400">
                <a:solidFill>
                  <a:srgbClr val="00449E"/>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ts val="600"/>
              </a:spcBef>
              <a:buClr>
                <a:srgbClr val="00449E"/>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ts val="600"/>
              </a:spcBef>
              <a:buClr>
                <a:srgbClr val="00449E"/>
              </a:buClr>
              <a:buFont typeface="Calibri" panose="020F050202020403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ts val="600"/>
              </a:spcBef>
              <a:buClr>
                <a:srgbClr val="00449E"/>
              </a:buClr>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Clr>
                <a:srgbClr val="00449E"/>
              </a:buClr>
              <a:buFont typeface="Arial" panose="020B0604020202020204" pitchFamily="34" charset="0"/>
              <a:buChar char="•"/>
              <a:defRPr sz="1600" i="1">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Clr>
                <a:srgbClr val="00449E"/>
              </a:buClr>
              <a:buFont typeface="Arial" panose="020B0604020202020204" pitchFamily="34" charset="0"/>
              <a:buChar char="•"/>
              <a:defRPr sz="1600" i="1">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Clr>
                <a:srgbClr val="00449E"/>
              </a:buClr>
              <a:buFont typeface="Arial" panose="020B0604020202020204" pitchFamily="34" charset="0"/>
              <a:buChar char="•"/>
              <a:defRPr sz="1600" i="1">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Clr>
                <a:srgbClr val="00449E"/>
              </a:buClr>
              <a:buFont typeface="Arial" panose="020B0604020202020204" pitchFamily="34" charset="0"/>
              <a:buChar char="•"/>
              <a:defRPr sz="1600" i="1">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Clr>
                <a:srgbClr val="00449E"/>
              </a:buClr>
              <a:buFont typeface="Arial" panose="020B0604020202020204" pitchFamily="34" charset="0"/>
              <a:buChar char="•"/>
              <a:defRPr sz="1600" i="1">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a:spcBef>
                <a:spcPct val="50000"/>
              </a:spcBef>
              <a:buClrTx/>
            </a:pPr>
            <a:r>
              <a:rPr lang="en-GB" altLang="en-US" sz="1800">
                <a:solidFill>
                  <a:schemeClr val="tx1"/>
                </a:solidFill>
                <a:latin typeface="Arial" panose="020B0604020202020204" pitchFamily="34" charset="0"/>
                <a:cs typeface="Arial" panose="020B0604020202020204" pitchFamily="34" charset="0"/>
              </a:rPr>
              <a:t>Europe</a:t>
            </a:r>
            <a:endParaRPr lang="en-US" altLang="en-US" sz="1800">
              <a:solidFill>
                <a:schemeClr val="tx1"/>
              </a:solidFill>
              <a:latin typeface="Arial" panose="020B0604020202020204" pitchFamily="34" charset="0"/>
              <a:cs typeface="Arial" panose="020B0604020202020204" pitchFamily="34" charset="0"/>
            </a:endParaRPr>
          </a:p>
        </p:txBody>
      </p:sp>
      <p:sp>
        <p:nvSpPr>
          <p:cNvPr id="2" name="Rectangle 4"/>
          <p:cNvSpPr>
            <a:spLocks noChangeArrowheads="1"/>
          </p:cNvSpPr>
          <p:nvPr/>
        </p:nvSpPr>
        <p:spPr bwMode="auto">
          <a:xfrm>
            <a:off x="3240088" y="2349500"/>
            <a:ext cx="3600450" cy="4318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lvl1pPr eaLnBrk="0" hangingPunct="0">
              <a:spcBef>
                <a:spcPct val="20000"/>
              </a:spcBef>
              <a:buClr>
                <a:srgbClr val="1E887F"/>
              </a:buClr>
              <a:defRPr sz="2400">
                <a:solidFill>
                  <a:srgbClr val="595959"/>
                </a:solidFill>
                <a:latin typeface="Verdana" pitchFamily="34" charset="0"/>
                <a:ea typeface="Verdana" pitchFamily="34" charset="0"/>
                <a:cs typeface="Verdana" pitchFamily="34" charset="0"/>
              </a:defRPr>
            </a:lvl1pPr>
            <a:lvl2pPr marL="742950" indent="-285750" eaLnBrk="0" hangingPunct="0">
              <a:spcBef>
                <a:spcPts val="600"/>
              </a:spcBef>
              <a:buClr>
                <a:srgbClr val="F78E1E"/>
              </a:buClr>
              <a:buFont typeface="Wingdings" pitchFamily="2" charset="2"/>
              <a:buChar char="Ø"/>
              <a:defRPr sz="2200">
                <a:solidFill>
                  <a:srgbClr val="595959"/>
                </a:solidFill>
                <a:latin typeface="Verdana" pitchFamily="34" charset="0"/>
                <a:ea typeface="Verdana" pitchFamily="34" charset="0"/>
                <a:cs typeface="Verdana" pitchFamily="34" charset="0"/>
              </a:defRPr>
            </a:lvl2pPr>
            <a:lvl3pPr marL="1143000" indent="-228600" eaLnBrk="0" hangingPunct="0">
              <a:spcBef>
                <a:spcPts val="600"/>
              </a:spcBef>
              <a:buClr>
                <a:srgbClr val="F78E1E"/>
              </a:buClr>
              <a:buFont typeface="Wingdings" pitchFamily="2" charset="2"/>
              <a:buChar char="§"/>
              <a:defRPr sz="2000">
                <a:solidFill>
                  <a:srgbClr val="595959"/>
                </a:solidFill>
                <a:latin typeface="Verdana" pitchFamily="34" charset="0"/>
                <a:ea typeface="Verdana" pitchFamily="34" charset="0"/>
                <a:cs typeface="Verdana" pitchFamily="34" charset="0"/>
              </a:defRPr>
            </a:lvl3pPr>
            <a:lvl4pPr marL="1600200" indent="-228600" eaLnBrk="0" hangingPunct="0">
              <a:spcBef>
                <a:spcPts val="600"/>
              </a:spcBef>
              <a:buClr>
                <a:srgbClr val="F78E1E"/>
              </a:buClr>
              <a:buFont typeface="Verdana" pitchFamily="34" charset="0"/>
              <a:buChar char="–"/>
              <a:defRPr>
                <a:solidFill>
                  <a:srgbClr val="595959"/>
                </a:solidFill>
                <a:latin typeface="Verdana" pitchFamily="34" charset="0"/>
                <a:ea typeface="Verdana" pitchFamily="34" charset="0"/>
                <a:cs typeface="Verdana" pitchFamily="34" charset="0"/>
              </a:defRPr>
            </a:lvl4pPr>
            <a:lvl5pPr marL="2057400" indent="-228600" eaLnBrk="0" hangingPunct="0">
              <a:spcBef>
                <a:spcPct val="20000"/>
              </a:spcBef>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9pPr>
          </a:lstStyle>
          <a:p>
            <a:pPr algn="ctr">
              <a:spcBef>
                <a:spcPct val="0"/>
              </a:spcBef>
              <a:buClrTx/>
              <a:defRPr/>
            </a:pPr>
            <a:r>
              <a:rPr lang="en-GB" altLang="en-US" sz="1800">
                <a:solidFill>
                  <a:schemeClr val="tx1"/>
                </a:solidFill>
                <a:latin typeface="Arial" pitchFamily="34" charset="0"/>
                <a:cs typeface="Arial" pitchFamily="34" charset="0"/>
              </a:rPr>
              <a:t>CEN - CENELEC </a:t>
            </a:r>
            <a:endParaRPr lang="en-US" altLang="en-US" sz="1800">
              <a:solidFill>
                <a:schemeClr val="tx1"/>
              </a:solidFill>
              <a:latin typeface="Arial" pitchFamily="34" charset="0"/>
              <a:cs typeface="Arial" pitchFamily="34" charset="0"/>
            </a:endParaRPr>
          </a:p>
        </p:txBody>
      </p:sp>
      <p:sp>
        <p:nvSpPr>
          <p:cNvPr id="10244" name="Oval 5"/>
          <p:cNvSpPr>
            <a:spLocks noChangeArrowheads="1"/>
          </p:cNvSpPr>
          <p:nvPr/>
        </p:nvSpPr>
        <p:spPr bwMode="auto">
          <a:xfrm>
            <a:off x="7380039" y="1988071"/>
            <a:ext cx="1368425" cy="504825"/>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lvl1pPr eaLnBrk="0" hangingPunct="0">
              <a:spcBef>
                <a:spcPct val="20000"/>
              </a:spcBef>
              <a:buClr>
                <a:srgbClr val="1E887F"/>
              </a:buClr>
              <a:defRPr sz="2400">
                <a:solidFill>
                  <a:srgbClr val="595959"/>
                </a:solidFill>
                <a:latin typeface="Verdana" pitchFamily="34" charset="0"/>
                <a:ea typeface="Verdana" pitchFamily="34" charset="0"/>
                <a:cs typeface="Verdana" pitchFamily="34" charset="0"/>
              </a:defRPr>
            </a:lvl1pPr>
            <a:lvl2pPr marL="742950" indent="-285750" eaLnBrk="0" hangingPunct="0">
              <a:spcBef>
                <a:spcPts val="600"/>
              </a:spcBef>
              <a:buClr>
                <a:srgbClr val="F78E1E"/>
              </a:buClr>
              <a:buFont typeface="Wingdings" pitchFamily="2" charset="2"/>
              <a:buChar char="Ø"/>
              <a:defRPr sz="2200">
                <a:solidFill>
                  <a:srgbClr val="595959"/>
                </a:solidFill>
                <a:latin typeface="Verdana" pitchFamily="34" charset="0"/>
                <a:ea typeface="Verdana" pitchFamily="34" charset="0"/>
                <a:cs typeface="Verdana" pitchFamily="34" charset="0"/>
              </a:defRPr>
            </a:lvl2pPr>
            <a:lvl3pPr marL="1143000" indent="-228600" eaLnBrk="0" hangingPunct="0">
              <a:spcBef>
                <a:spcPts val="600"/>
              </a:spcBef>
              <a:buClr>
                <a:srgbClr val="F78E1E"/>
              </a:buClr>
              <a:buFont typeface="Wingdings" pitchFamily="2" charset="2"/>
              <a:buChar char="§"/>
              <a:defRPr sz="2000">
                <a:solidFill>
                  <a:srgbClr val="595959"/>
                </a:solidFill>
                <a:latin typeface="Verdana" pitchFamily="34" charset="0"/>
                <a:ea typeface="Verdana" pitchFamily="34" charset="0"/>
                <a:cs typeface="Verdana" pitchFamily="34" charset="0"/>
              </a:defRPr>
            </a:lvl3pPr>
            <a:lvl4pPr marL="1600200" indent="-228600" eaLnBrk="0" hangingPunct="0">
              <a:spcBef>
                <a:spcPts val="600"/>
              </a:spcBef>
              <a:buClr>
                <a:srgbClr val="F78E1E"/>
              </a:buClr>
              <a:buFont typeface="Verdana" pitchFamily="34" charset="0"/>
              <a:buChar char="–"/>
              <a:defRPr>
                <a:solidFill>
                  <a:srgbClr val="595959"/>
                </a:solidFill>
                <a:latin typeface="Verdana" pitchFamily="34" charset="0"/>
                <a:ea typeface="Verdana" pitchFamily="34" charset="0"/>
                <a:cs typeface="Verdana" pitchFamily="34" charset="0"/>
              </a:defRPr>
            </a:lvl4pPr>
            <a:lvl5pPr marL="2057400" indent="-228600" eaLnBrk="0" hangingPunct="0">
              <a:spcBef>
                <a:spcPct val="20000"/>
              </a:spcBef>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9pPr>
          </a:lstStyle>
          <a:p>
            <a:pPr algn="ctr">
              <a:spcBef>
                <a:spcPct val="0"/>
              </a:spcBef>
              <a:buClrTx/>
              <a:defRPr/>
            </a:pPr>
            <a:r>
              <a:rPr lang="en-GB" altLang="en-US" sz="1800">
                <a:solidFill>
                  <a:schemeClr val="tx1"/>
                </a:solidFill>
                <a:latin typeface="Arial" pitchFamily="34" charset="0"/>
                <a:cs typeface="Arial" pitchFamily="34" charset="0"/>
              </a:rPr>
              <a:t>EC</a:t>
            </a:r>
            <a:endParaRPr lang="en-US" altLang="en-US" sz="1800">
              <a:solidFill>
                <a:schemeClr val="tx1"/>
              </a:solidFill>
              <a:latin typeface="Arial" pitchFamily="34" charset="0"/>
              <a:cs typeface="Arial" pitchFamily="34" charset="0"/>
            </a:endParaRPr>
          </a:p>
        </p:txBody>
      </p:sp>
      <p:sp>
        <p:nvSpPr>
          <p:cNvPr id="10246" name="Oval 7"/>
          <p:cNvSpPr>
            <a:spLocks noChangeArrowheads="1"/>
          </p:cNvSpPr>
          <p:nvPr/>
        </p:nvSpPr>
        <p:spPr bwMode="auto">
          <a:xfrm>
            <a:off x="1368425" y="2709168"/>
            <a:ext cx="1512888" cy="431800"/>
          </a:xfrm>
          <a:prstGeom prst="ellipse">
            <a:avLst/>
          </a:prstGeom>
          <a:solidFill>
            <a:srgbClr val="FFFF0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lvl1pPr eaLnBrk="0" hangingPunct="0">
              <a:spcBef>
                <a:spcPct val="20000"/>
              </a:spcBef>
              <a:buClr>
                <a:srgbClr val="1E887F"/>
              </a:buClr>
              <a:defRPr sz="2400">
                <a:solidFill>
                  <a:srgbClr val="595959"/>
                </a:solidFill>
                <a:latin typeface="Verdana" pitchFamily="34" charset="0"/>
                <a:ea typeface="Verdana" pitchFamily="34" charset="0"/>
                <a:cs typeface="Verdana" pitchFamily="34" charset="0"/>
              </a:defRPr>
            </a:lvl1pPr>
            <a:lvl2pPr marL="742950" indent="-285750" eaLnBrk="0" hangingPunct="0">
              <a:spcBef>
                <a:spcPts val="600"/>
              </a:spcBef>
              <a:buClr>
                <a:srgbClr val="F78E1E"/>
              </a:buClr>
              <a:buFont typeface="Wingdings" pitchFamily="2" charset="2"/>
              <a:buChar char="Ø"/>
              <a:defRPr sz="2200">
                <a:solidFill>
                  <a:srgbClr val="595959"/>
                </a:solidFill>
                <a:latin typeface="Verdana" pitchFamily="34" charset="0"/>
                <a:ea typeface="Verdana" pitchFamily="34" charset="0"/>
                <a:cs typeface="Verdana" pitchFamily="34" charset="0"/>
              </a:defRPr>
            </a:lvl2pPr>
            <a:lvl3pPr marL="1143000" indent="-228600" eaLnBrk="0" hangingPunct="0">
              <a:spcBef>
                <a:spcPts val="600"/>
              </a:spcBef>
              <a:buClr>
                <a:srgbClr val="F78E1E"/>
              </a:buClr>
              <a:buFont typeface="Wingdings" pitchFamily="2" charset="2"/>
              <a:buChar char="§"/>
              <a:defRPr sz="2000">
                <a:solidFill>
                  <a:srgbClr val="595959"/>
                </a:solidFill>
                <a:latin typeface="Verdana" pitchFamily="34" charset="0"/>
                <a:ea typeface="Verdana" pitchFamily="34" charset="0"/>
                <a:cs typeface="Verdana" pitchFamily="34" charset="0"/>
              </a:defRPr>
            </a:lvl3pPr>
            <a:lvl4pPr marL="1600200" indent="-228600" eaLnBrk="0" hangingPunct="0">
              <a:spcBef>
                <a:spcPts val="600"/>
              </a:spcBef>
              <a:buClr>
                <a:srgbClr val="F78E1E"/>
              </a:buClr>
              <a:buFont typeface="Verdana" pitchFamily="34" charset="0"/>
              <a:buChar char="–"/>
              <a:defRPr>
                <a:solidFill>
                  <a:srgbClr val="595959"/>
                </a:solidFill>
                <a:latin typeface="Verdana" pitchFamily="34" charset="0"/>
                <a:ea typeface="Verdana" pitchFamily="34" charset="0"/>
                <a:cs typeface="Verdana" pitchFamily="34" charset="0"/>
              </a:defRPr>
            </a:lvl4pPr>
            <a:lvl5pPr marL="2057400" indent="-228600" eaLnBrk="0" hangingPunct="0">
              <a:spcBef>
                <a:spcPct val="20000"/>
              </a:spcBef>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9pPr>
          </a:lstStyle>
          <a:p>
            <a:pPr algn="ctr">
              <a:spcBef>
                <a:spcPct val="0"/>
              </a:spcBef>
              <a:buClrTx/>
              <a:defRPr/>
            </a:pPr>
            <a:r>
              <a:rPr lang="en-GB" altLang="en-US" sz="2000" dirty="0">
                <a:solidFill>
                  <a:schemeClr val="tx1"/>
                </a:solidFill>
                <a:latin typeface="Arial" pitchFamily="34" charset="0"/>
                <a:cs typeface="Arial" pitchFamily="34" charset="0"/>
              </a:rPr>
              <a:t>Partners</a:t>
            </a:r>
            <a:endParaRPr lang="en-US" altLang="en-US" sz="2000" dirty="0">
              <a:solidFill>
                <a:schemeClr val="tx1"/>
              </a:solidFill>
              <a:latin typeface="Arial" pitchFamily="34" charset="0"/>
              <a:cs typeface="Arial" pitchFamily="34" charset="0"/>
            </a:endParaRPr>
          </a:p>
        </p:txBody>
      </p:sp>
      <p:sp>
        <p:nvSpPr>
          <p:cNvPr id="10247" name="Rectangle 8"/>
          <p:cNvSpPr>
            <a:spLocks noChangeArrowheads="1"/>
          </p:cNvSpPr>
          <p:nvPr/>
        </p:nvSpPr>
        <p:spPr bwMode="auto">
          <a:xfrm>
            <a:off x="3121604" y="4149721"/>
            <a:ext cx="576263" cy="50482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lvl1pPr eaLnBrk="0" hangingPunct="0">
              <a:spcBef>
                <a:spcPct val="20000"/>
              </a:spcBef>
              <a:buClr>
                <a:srgbClr val="1E887F"/>
              </a:buClr>
              <a:defRPr sz="2400">
                <a:solidFill>
                  <a:srgbClr val="595959"/>
                </a:solidFill>
                <a:latin typeface="Verdana" pitchFamily="34" charset="0"/>
                <a:ea typeface="Verdana" pitchFamily="34" charset="0"/>
                <a:cs typeface="Verdana" pitchFamily="34" charset="0"/>
              </a:defRPr>
            </a:lvl1pPr>
            <a:lvl2pPr marL="742950" indent="-285750" eaLnBrk="0" hangingPunct="0">
              <a:spcBef>
                <a:spcPts val="600"/>
              </a:spcBef>
              <a:buClr>
                <a:srgbClr val="F78E1E"/>
              </a:buClr>
              <a:buFont typeface="Wingdings" pitchFamily="2" charset="2"/>
              <a:buChar char="Ø"/>
              <a:defRPr sz="2200">
                <a:solidFill>
                  <a:srgbClr val="595959"/>
                </a:solidFill>
                <a:latin typeface="Verdana" pitchFamily="34" charset="0"/>
                <a:ea typeface="Verdana" pitchFamily="34" charset="0"/>
                <a:cs typeface="Verdana" pitchFamily="34" charset="0"/>
              </a:defRPr>
            </a:lvl2pPr>
            <a:lvl3pPr marL="1143000" indent="-228600" eaLnBrk="0" hangingPunct="0">
              <a:spcBef>
                <a:spcPts val="600"/>
              </a:spcBef>
              <a:buClr>
                <a:srgbClr val="F78E1E"/>
              </a:buClr>
              <a:buFont typeface="Wingdings" pitchFamily="2" charset="2"/>
              <a:buChar char="§"/>
              <a:defRPr sz="2000">
                <a:solidFill>
                  <a:srgbClr val="595959"/>
                </a:solidFill>
                <a:latin typeface="Verdana" pitchFamily="34" charset="0"/>
                <a:ea typeface="Verdana" pitchFamily="34" charset="0"/>
                <a:cs typeface="Verdana" pitchFamily="34" charset="0"/>
              </a:defRPr>
            </a:lvl3pPr>
            <a:lvl4pPr marL="1600200" indent="-228600" eaLnBrk="0" hangingPunct="0">
              <a:spcBef>
                <a:spcPts val="600"/>
              </a:spcBef>
              <a:buClr>
                <a:srgbClr val="F78E1E"/>
              </a:buClr>
              <a:buFont typeface="Verdana" pitchFamily="34" charset="0"/>
              <a:buChar char="–"/>
              <a:defRPr>
                <a:solidFill>
                  <a:srgbClr val="595959"/>
                </a:solidFill>
                <a:latin typeface="Verdana" pitchFamily="34" charset="0"/>
                <a:ea typeface="Verdana" pitchFamily="34" charset="0"/>
                <a:cs typeface="Verdana" pitchFamily="34" charset="0"/>
              </a:defRPr>
            </a:lvl4pPr>
            <a:lvl5pPr marL="2057400" indent="-228600" eaLnBrk="0" hangingPunct="0">
              <a:spcBef>
                <a:spcPct val="20000"/>
              </a:spcBef>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9pPr>
          </a:lstStyle>
          <a:p>
            <a:pPr algn="ctr">
              <a:spcBef>
                <a:spcPct val="0"/>
              </a:spcBef>
              <a:buClrTx/>
              <a:defRPr/>
            </a:pPr>
            <a:r>
              <a:rPr lang="en-GB" altLang="en-US" sz="2200" dirty="0" err="1">
                <a:solidFill>
                  <a:schemeClr val="tx1"/>
                </a:solidFill>
                <a:latin typeface="Arial" pitchFamily="34" charset="0"/>
                <a:cs typeface="Arial" pitchFamily="34" charset="0"/>
              </a:rPr>
              <a:t>NSB</a:t>
            </a:r>
            <a:endParaRPr lang="en-US" altLang="en-US" sz="2200" dirty="0">
              <a:solidFill>
                <a:schemeClr val="tx1"/>
              </a:solidFill>
              <a:latin typeface="Arial" pitchFamily="34" charset="0"/>
              <a:cs typeface="Arial" pitchFamily="34" charset="0"/>
            </a:endParaRPr>
          </a:p>
        </p:txBody>
      </p:sp>
      <p:sp>
        <p:nvSpPr>
          <p:cNvPr id="10248" name="Rectangle 9"/>
          <p:cNvSpPr>
            <a:spLocks noChangeArrowheads="1"/>
          </p:cNvSpPr>
          <p:nvPr/>
        </p:nvSpPr>
        <p:spPr bwMode="auto">
          <a:xfrm>
            <a:off x="3779837" y="4153693"/>
            <a:ext cx="576263" cy="50482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lvl1pPr eaLnBrk="0" hangingPunct="0">
              <a:spcBef>
                <a:spcPct val="20000"/>
              </a:spcBef>
              <a:buClr>
                <a:srgbClr val="1E887F"/>
              </a:buClr>
              <a:defRPr sz="2400">
                <a:solidFill>
                  <a:srgbClr val="595959"/>
                </a:solidFill>
                <a:latin typeface="Verdana" pitchFamily="34" charset="0"/>
                <a:ea typeface="Verdana" pitchFamily="34" charset="0"/>
                <a:cs typeface="Verdana" pitchFamily="34" charset="0"/>
              </a:defRPr>
            </a:lvl1pPr>
            <a:lvl2pPr marL="742950" indent="-285750" eaLnBrk="0" hangingPunct="0">
              <a:spcBef>
                <a:spcPts val="600"/>
              </a:spcBef>
              <a:buClr>
                <a:srgbClr val="F78E1E"/>
              </a:buClr>
              <a:buFont typeface="Wingdings" pitchFamily="2" charset="2"/>
              <a:buChar char="Ø"/>
              <a:defRPr sz="2200">
                <a:solidFill>
                  <a:srgbClr val="595959"/>
                </a:solidFill>
                <a:latin typeface="Verdana" pitchFamily="34" charset="0"/>
                <a:ea typeface="Verdana" pitchFamily="34" charset="0"/>
                <a:cs typeface="Verdana" pitchFamily="34" charset="0"/>
              </a:defRPr>
            </a:lvl2pPr>
            <a:lvl3pPr marL="1143000" indent="-228600" eaLnBrk="0" hangingPunct="0">
              <a:spcBef>
                <a:spcPts val="600"/>
              </a:spcBef>
              <a:buClr>
                <a:srgbClr val="F78E1E"/>
              </a:buClr>
              <a:buFont typeface="Wingdings" pitchFamily="2" charset="2"/>
              <a:buChar char="§"/>
              <a:defRPr sz="2000">
                <a:solidFill>
                  <a:srgbClr val="595959"/>
                </a:solidFill>
                <a:latin typeface="Verdana" pitchFamily="34" charset="0"/>
                <a:ea typeface="Verdana" pitchFamily="34" charset="0"/>
                <a:cs typeface="Verdana" pitchFamily="34" charset="0"/>
              </a:defRPr>
            </a:lvl3pPr>
            <a:lvl4pPr marL="1600200" indent="-228600" eaLnBrk="0" hangingPunct="0">
              <a:spcBef>
                <a:spcPts val="600"/>
              </a:spcBef>
              <a:buClr>
                <a:srgbClr val="F78E1E"/>
              </a:buClr>
              <a:buFont typeface="Verdana" pitchFamily="34" charset="0"/>
              <a:buChar char="–"/>
              <a:defRPr>
                <a:solidFill>
                  <a:srgbClr val="595959"/>
                </a:solidFill>
                <a:latin typeface="Verdana" pitchFamily="34" charset="0"/>
                <a:ea typeface="Verdana" pitchFamily="34" charset="0"/>
                <a:cs typeface="Verdana" pitchFamily="34" charset="0"/>
              </a:defRPr>
            </a:lvl4pPr>
            <a:lvl5pPr marL="2057400" indent="-228600" eaLnBrk="0" hangingPunct="0">
              <a:spcBef>
                <a:spcPct val="20000"/>
              </a:spcBef>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9pPr>
          </a:lstStyle>
          <a:p>
            <a:pPr algn="ctr">
              <a:spcBef>
                <a:spcPct val="0"/>
              </a:spcBef>
              <a:buClrTx/>
              <a:defRPr/>
            </a:pPr>
            <a:r>
              <a:rPr lang="en-GB" altLang="en-US" sz="2200" dirty="0" err="1">
                <a:solidFill>
                  <a:schemeClr val="tx1"/>
                </a:solidFill>
                <a:latin typeface="Arial" pitchFamily="34" charset="0"/>
                <a:cs typeface="Arial" pitchFamily="34" charset="0"/>
              </a:rPr>
              <a:t>NSB</a:t>
            </a:r>
            <a:endParaRPr lang="en-US" altLang="en-US" sz="2200" dirty="0">
              <a:solidFill>
                <a:schemeClr val="tx1"/>
              </a:solidFill>
              <a:latin typeface="Arial" pitchFamily="34" charset="0"/>
              <a:cs typeface="Arial" pitchFamily="34" charset="0"/>
            </a:endParaRPr>
          </a:p>
        </p:txBody>
      </p:sp>
      <p:sp>
        <p:nvSpPr>
          <p:cNvPr id="10249" name="Rectangle 10"/>
          <p:cNvSpPr>
            <a:spLocks noChangeArrowheads="1"/>
          </p:cNvSpPr>
          <p:nvPr/>
        </p:nvSpPr>
        <p:spPr bwMode="auto">
          <a:xfrm>
            <a:off x="4496981" y="4149725"/>
            <a:ext cx="576263" cy="50482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lvl1pPr eaLnBrk="0" hangingPunct="0">
              <a:spcBef>
                <a:spcPct val="20000"/>
              </a:spcBef>
              <a:buClr>
                <a:srgbClr val="1E887F"/>
              </a:buClr>
              <a:defRPr sz="2400">
                <a:solidFill>
                  <a:srgbClr val="595959"/>
                </a:solidFill>
                <a:latin typeface="Verdana" pitchFamily="34" charset="0"/>
                <a:ea typeface="Verdana" pitchFamily="34" charset="0"/>
                <a:cs typeface="Verdana" pitchFamily="34" charset="0"/>
              </a:defRPr>
            </a:lvl1pPr>
            <a:lvl2pPr marL="742950" indent="-285750" eaLnBrk="0" hangingPunct="0">
              <a:spcBef>
                <a:spcPts val="600"/>
              </a:spcBef>
              <a:buClr>
                <a:srgbClr val="F78E1E"/>
              </a:buClr>
              <a:buFont typeface="Wingdings" pitchFamily="2" charset="2"/>
              <a:buChar char="Ø"/>
              <a:defRPr sz="2200">
                <a:solidFill>
                  <a:srgbClr val="595959"/>
                </a:solidFill>
                <a:latin typeface="Verdana" pitchFamily="34" charset="0"/>
                <a:ea typeface="Verdana" pitchFamily="34" charset="0"/>
                <a:cs typeface="Verdana" pitchFamily="34" charset="0"/>
              </a:defRPr>
            </a:lvl2pPr>
            <a:lvl3pPr marL="1143000" indent="-228600" eaLnBrk="0" hangingPunct="0">
              <a:spcBef>
                <a:spcPts val="600"/>
              </a:spcBef>
              <a:buClr>
                <a:srgbClr val="F78E1E"/>
              </a:buClr>
              <a:buFont typeface="Wingdings" pitchFamily="2" charset="2"/>
              <a:buChar char="§"/>
              <a:defRPr sz="2000">
                <a:solidFill>
                  <a:srgbClr val="595959"/>
                </a:solidFill>
                <a:latin typeface="Verdana" pitchFamily="34" charset="0"/>
                <a:ea typeface="Verdana" pitchFamily="34" charset="0"/>
                <a:cs typeface="Verdana" pitchFamily="34" charset="0"/>
              </a:defRPr>
            </a:lvl3pPr>
            <a:lvl4pPr marL="1600200" indent="-228600" eaLnBrk="0" hangingPunct="0">
              <a:spcBef>
                <a:spcPts val="600"/>
              </a:spcBef>
              <a:buClr>
                <a:srgbClr val="F78E1E"/>
              </a:buClr>
              <a:buFont typeface="Verdana" pitchFamily="34" charset="0"/>
              <a:buChar char="–"/>
              <a:defRPr>
                <a:solidFill>
                  <a:srgbClr val="595959"/>
                </a:solidFill>
                <a:latin typeface="Verdana" pitchFamily="34" charset="0"/>
                <a:ea typeface="Verdana" pitchFamily="34" charset="0"/>
                <a:cs typeface="Verdana" pitchFamily="34" charset="0"/>
              </a:defRPr>
            </a:lvl4pPr>
            <a:lvl5pPr marL="2057400" indent="-228600" eaLnBrk="0" hangingPunct="0">
              <a:spcBef>
                <a:spcPct val="20000"/>
              </a:spcBef>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9pPr>
          </a:lstStyle>
          <a:p>
            <a:pPr algn="ctr">
              <a:spcBef>
                <a:spcPct val="0"/>
              </a:spcBef>
              <a:buClrTx/>
              <a:defRPr/>
            </a:pPr>
            <a:r>
              <a:rPr lang="en-GB" altLang="en-US" sz="2200" dirty="0" err="1">
                <a:solidFill>
                  <a:schemeClr val="tx1"/>
                </a:solidFill>
                <a:latin typeface="Arial" pitchFamily="34" charset="0"/>
                <a:cs typeface="Arial" pitchFamily="34" charset="0"/>
              </a:rPr>
              <a:t>NSB</a:t>
            </a:r>
            <a:endParaRPr lang="en-US" altLang="en-US" sz="2200" dirty="0">
              <a:solidFill>
                <a:schemeClr val="tx1"/>
              </a:solidFill>
              <a:latin typeface="Arial" pitchFamily="34" charset="0"/>
              <a:cs typeface="Arial" pitchFamily="34" charset="0"/>
            </a:endParaRPr>
          </a:p>
        </p:txBody>
      </p:sp>
      <p:sp>
        <p:nvSpPr>
          <p:cNvPr id="10250" name="Rectangle 11"/>
          <p:cNvSpPr>
            <a:spLocks noChangeArrowheads="1"/>
          </p:cNvSpPr>
          <p:nvPr/>
        </p:nvSpPr>
        <p:spPr bwMode="auto">
          <a:xfrm>
            <a:off x="5137983" y="4149719"/>
            <a:ext cx="576262" cy="50482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lvl1pPr eaLnBrk="0" hangingPunct="0">
              <a:spcBef>
                <a:spcPct val="20000"/>
              </a:spcBef>
              <a:buClr>
                <a:srgbClr val="1E887F"/>
              </a:buClr>
              <a:defRPr sz="2400">
                <a:solidFill>
                  <a:srgbClr val="595959"/>
                </a:solidFill>
                <a:latin typeface="Verdana" pitchFamily="34" charset="0"/>
                <a:ea typeface="Verdana" pitchFamily="34" charset="0"/>
                <a:cs typeface="Verdana" pitchFamily="34" charset="0"/>
              </a:defRPr>
            </a:lvl1pPr>
            <a:lvl2pPr marL="742950" indent="-285750" eaLnBrk="0" hangingPunct="0">
              <a:spcBef>
                <a:spcPts val="600"/>
              </a:spcBef>
              <a:buClr>
                <a:srgbClr val="F78E1E"/>
              </a:buClr>
              <a:buFont typeface="Wingdings" pitchFamily="2" charset="2"/>
              <a:buChar char="Ø"/>
              <a:defRPr sz="2200">
                <a:solidFill>
                  <a:srgbClr val="595959"/>
                </a:solidFill>
                <a:latin typeface="Verdana" pitchFamily="34" charset="0"/>
                <a:ea typeface="Verdana" pitchFamily="34" charset="0"/>
                <a:cs typeface="Verdana" pitchFamily="34" charset="0"/>
              </a:defRPr>
            </a:lvl2pPr>
            <a:lvl3pPr marL="1143000" indent="-228600" eaLnBrk="0" hangingPunct="0">
              <a:spcBef>
                <a:spcPts val="600"/>
              </a:spcBef>
              <a:buClr>
                <a:srgbClr val="F78E1E"/>
              </a:buClr>
              <a:buFont typeface="Wingdings" pitchFamily="2" charset="2"/>
              <a:buChar char="§"/>
              <a:defRPr sz="2000">
                <a:solidFill>
                  <a:srgbClr val="595959"/>
                </a:solidFill>
                <a:latin typeface="Verdana" pitchFamily="34" charset="0"/>
                <a:ea typeface="Verdana" pitchFamily="34" charset="0"/>
                <a:cs typeface="Verdana" pitchFamily="34" charset="0"/>
              </a:defRPr>
            </a:lvl3pPr>
            <a:lvl4pPr marL="1600200" indent="-228600" eaLnBrk="0" hangingPunct="0">
              <a:spcBef>
                <a:spcPts val="600"/>
              </a:spcBef>
              <a:buClr>
                <a:srgbClr val="F78E1E"/>
              </a:buClr>
              <a:buFont typeface="Verdana" pitchFamily="34" charset="0"/>
              <a:buChar char="–"/>
              <a:defRPr>
                <a:solidFill>
                  <a:srgbClr val="595959"/>
                </a:solidFill>
                <a:latin typeface="Verdana" pitchFamily="34" charset="0"/>
                <a:ea typeface="Verdana" pitchFamily="34" charset="0"/>
                <a:cs typeface="Verdana" pitchFamily="34" charset="0"/>
              </a:defRPr>
            </a:lvl4pPr>
            <a:lvl5pPr marL="2057400" indent="-228600" eaLnBrk="0" hangingPunct="0">
              <a:spcBef>
                <a:spcPct val="20000"/>
              </a:spcBef>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9pPr>
          </a:lstStyle>
          <a:p>
            <a:pPr algn="ctr">
              <a:spcBef>
                <a:spcPct val="0"/>
              </a:spcBef>
              <a:buClrTx/>
              <a:defRPr/>
            </a:pPr>
            <a:r>
              <a:rPr lang="en-GB" altLang="en-US" sz="2200">
                <a:solidFill>
                  <a:schemeClr val="tx1"/>
                </a:solidFill>
                <a:latin typeface="Arial" pitchFamily="34" charset="0"/>
                <a:cs typeface="Arial" pitchFamily="34" charset="0"/>
              </a:rPr>
              <a:t>NSB</a:t>
            </a:r>
            <a:endParaRPr lang="en-US" altLang="en-US" sz="2200">
              <a:solidFill>
                <a:schemeClr val="tx1"/>
              </a:solidFill>
              <a:latin typeface="Arial" pitchFamily="34" charset="0"/>
              <a:cs typeface="Arial" pitchFamily="34" charset="0"/>
            </a:endParaRPr>
          </a:p>
        </p:txBody>
      </p:sp>
      <p:sp>
        <p:nvSpPr>
          <p:cNvPr id="10251" name="Rectangle 12"/>
          <p:cNvSpPr>
            <a:spLocks noChangeArrowheads="1"/>
          </p:cNvSpPr>
          <p:nvPr/>
        </p:nvSpPr>
        <p:spPr bwMode="auto">
          <a:xfrm>
            <a:off x="5795962" y="4149720"/>
            <a:ext cx="576263" cy="50482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lvl1pPr eaLnBrk="0" hangingPunct="0">
              <a:spcBef>
                <a:spcPct val="20000"/>
              </a:spcBef>
              <a:buClr>
                <a:srgbClr val="1E887F"/>
              </a:buClr>
              <a:defRPr sz="2400">
                <a:solidFill>
                  <a:srgbClr val="595959"/>
                </a:solidFill>
                <a:latin typeface="Verdana" pitchFamily="34" charset="0"/>
                <a:ea typeface="Verdana" pitchFamily="34" charset="0"/>
                <a:cs typeface="Verdana" pitchFamily="34" charset="0"/>
              </a:defRPr>
            </a:lvl1pPr>
            <a:lvl2pPr marL="742950" indent="-285750" eaLnBrk="0" hangingPunct="0">
              <a:spcBef>
                <a:spcPts val="600"/>
              </a:spcBef>
              <a:buClr>
                <a:srgbClr val="F78E1E"/>
              </a:buClr>
              <a:buFont typeface="Wingdings" pitchFamily="2" charset="2"/>
              <a:buChar char="Ø"/>
              <a:defRPr sz="2200">
                <a:solidFill>
                  <a:srgbClr val="595959"/>
                </a:solidFill>
                <a:latin typeface="Verdana" pitchFamily="34" charset="0"/>
                <a:ea typeface="Verdana" pitchFamily="34" charset="0"/>
                <a:cs typeface="Verdana" pitchFamily="34" charset="0"/>
              </a:defRPr>
            </a:lvl2pPr>
            <a:lvl3pPr marL="1143000" indent="-228600" eaLnBrk="0" hangingPunct="0">
              <a:spcBef>
                <a:spcPts val="600"/>
              </a:spcBef>
              <a:buClr>
                <a:srgbClr val="F78E1E"/>
              </a:buClr>
              <a:buFont typeface="Wingdings" pitchFamily="2" charset="2"/>
              <a:buChar char="§"/>
              <a:defRPr sz="2000">
                <a:solidFill>
                  <a:srgbClr val="595959"/>
                </a:solidFill>
                <a:latin typeface="Verdana" pitchFamily="34" charset="0"/>
                <a:ea typeface="Verdana" pitchFamily="34" charset="0"/>
                <a:cs typeface="Verdana" pitchFamily="34" charset="0"/>
              </a:defRPr>
            </a:lvl3pPr>
            <a:lvl4pPr marL="1600200" indent="-228600" eaLnBrk="0" hangingPunct="0">
              <a:spcBef>
                <a:spcPts val="600"/>
              </a:spcBef>
              <a:buClr>
                <a:srgbClr val="F78E1E"/>
              </a:buClr>
              <a:buFont typeface="Verdana" pitchFamily="34" charset="0"/>
              <a:buChar char="–"/>
              <a:defRPr>
                <a:solidFill>
                  <a:srgbClr val="595959"/>
                </a:solidFill>
                <a:latin typeface="Verdana" pitchFamily="34" charset="0"/>
                <a:ea typeface="Verdana" pitchFamily="34" charset="0"/>
                <a:cs typeface="Verdana" pitchFamily="34" charset="0"/>
              </a:defRPr>
            </a:lvl4pPr>
            <a:lvl5pPr marL="2057400" indent="-228600" eaLnBrk="0" hangingPunct="0">
              <a:spcBef>
                <a:spcPct val="20000"/>
              </a:spcBef>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9pPr>
          </a:lstStyle>
          <a:p>
            <a:pPr algn="ctr">
              <a:spcBef>
                <a:spcPct val="0"/>
              </a:spcBef>
              <a:buClrTx/>
              <a:defRPr/>
            </a:pPr>
            <a:r>
              <a:rPr lang="en-GB" altLang="en-US" sz="2200" dirty="0" err="1">
                <a:solidFill>
                  <a:schemeClr val="tx1"/>
                </a:solidFill>
                <a:latin typeface="Arial" pitchFamily="34" charset="0"/>
                <a:cs typeface="Arial" pitchFamily="34" charset="0"/>
              </a:rPr>
              <a:t>NSB</a:t>
            </a:r>
            <a:endParaRPr lang="en-US" altLang="en-US" sz="2200" dirty="0">
              <a:solidFill>
                <a:schemeClr val="tx1"/>
              </a:solidFill>
              <a:latin typeface="Arial" pitchFamily="34" charset="0"/>
              <a:cs typeface="Arial" pitchFamily="34" charset="0"/>
            </a:endParaRPr>
          </a:p>
        </p:txBody>
      </p:sp>
      <p:sp>
        <p:nvSpPr>
          <p:cNvPr id="10252" name="Rectangle 13"/>
          <p:cNvSpPr>
            <a:spLocks noChangeArrowheads="1"/>
          </p:cNvSpPr>
          <p:nvPr/>
        </p:nvSpPr>
        <p:spPr bwMode="auto">
          <a:xfrm>
            <a:off x="6480175" y="4161379"/>
            <a:ext cx="576263" cy="50482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lvl1pPr eaLnBrk="0" hangingPunct="0">
              <a:spcBef>
                <a:spcPct val="20000"/>
              </a:spcBef>
              <a:buClr>
                <a:srgbClr val="1E887F"/>
              </a:buClr>
              <a:defRPr sz="2400">
                <a:solidFill>
                  <a:srgbClr val="595959"/>
                </a:solidFill>
                <a:latin typeface="Verdana" pitchFamily="34" charset="0"/>
                <a:ea typeface="Verdana" pitchFamily="34" charset="0"/>
                <a:cs typeface="Verdana" pitchFamily="34" charset="0"/>
              </a:defRPr>
            </a:lvl1pPr>
            <a:lvl2pPr marL="742950" indent="-285750" eaLnBrk="0" hangingPunct="0">
              <a:spcBef>
                <a:spcPts val="600"/>
              </a:spcBef>
              <a:buClr>
                <a:srgbClr val="F78E1E"/>
              </a:buClr>
              <a:buFont typeface="Wingdings" pitchFamily="2" charset="2"/>
              <a:buChar char="Ø"/>
              <a:defRPr sz="2200">
                <a:solidFill>
                  <a:srgbClr val="595959"/>
                </a:solidFill>
                <a:latin typeface="Verdana" pitchFamily="34" charset="0"/>
                <a:ea typeface="Verdana" pitchFamily="34" charset="0"/>
                <a:cs typeface="Verdana" pitchFamily="34" charset="0"/>
              </a:defRPr>
            </a:lvl2pPr>
            <a:lvl3pPr marL="1143000" indent="-228600" eaLnBrk="0" hangingPunct="0">
              <a:spcBef>
                <a:spcPts val="600"/>
              </a:spcBef>
              <a:buClr>
                <a:srgbClr val="F78E1E"/>
              </a:buClr>
              <a:buFont typeface="Wingdings" pitchFamily="2" charset="2"/>
              <a:buChar char="§"/>
              <a:defRPr sz="2000">
                <a:solidFill>
                  <a:srgbClr val="595959"/>
                </a:solidFill>
                <a:latin typeface="Verdana" pitchFamily="34" charset="0"/>
                <a:ea typeface="Verdana" pitchFamily="34" charset="0"/>
                <a:cs typeface="Verdana" pitchFamily="34" charset="0"/>
              </a:defRPr>
            </a:lvl3pPr>
            <a:lvl4pPr marL="1600200" indent="-228600" eaLnBrk="0" hangingPunct="0">
              <a:spcBef>
                <a:spcPts val="600"/>
              </a:spcBef>
              <a:buClr>
                <a:srgbClr val="F78E1E"/>
              </a:buClr>
              <a:buFont typeface="Verdana" pitchFamily="34" charset="0"/>
              <a:buChar char="–"/>
              <a:defRPr>
                <a:solidFill>
                  <a:srgbClr val="595959"/>
                </a:solidFill>
                <a:latin typeface="Verdana" pitchFamily="34" charset="0"/>
                <a:ea typeface="Verdana" pitchFamily="34" charset="0"/>
                <a:cs typeface="Verdana" pitchFamily="34" charset="0"/>
              </a:defRPr>
            </a:lvl4pPr>
            <a:lvl5pPr marL="2057400" indent="-228600" eaLnBrk="0" hangingPunct="0">
              <a:spcBef>
                <a:spcPct val="20000"/>
              </a:spcBef>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9pPr>
          </a:lstStyle>
          <a:p>
            <a:pPr algn="ctr">
              <a:spcBef>
                <a:spcPct val="0"/>
              </a:spcBef>
              <a:buClrTx/>
              <a:defRPr/>
            </a:pPr>
            <a:r>
              <a:rPr lang="en-GB" altLang="en-US" sz="2200" dirty="0" err="1">
                <a:solidFill>
                  <a:schemeClr val="tx1"/>
                </a:solidFill>
                <a:latin typeface="Arial" pitchFamily="34" charset="0"/>
                <a:cs typeface="Arial" pitchFamily="34" charset="0"/>
              </a:rPr>
              <a:t>NSB</a:t>
            </a:r>
            <a:endParaRPr lang="en-US" altLang="en-US" sz="2200" dirty="0">
              <a:solidFill>
                <a:schemeClr val="tx1"/>
              </a:solidFill>
              <a:latin typeface="Arial" pitchFamily="34" charset="0"/>
              <a:cs typeface="Arial" pitchFamily="34" charset="0"/>
            </a:endParaRPr>
          </a:p>
        </p:txBody>
      </p:sp>
      <p:sp>
        <p:nvSpPr>
          <p:cNvPr id="10253" name="Rectangle 14"/>
          <p:cNvSpPr>
            <a:spLocks noChangeArrowheads="1"/>
          </p:cNvSpPr>
          <p:nvPr/>
        </p:nvSpPr>
        <p:spPr bwMode="auto">
          <a:xfrm>
            <a:off x="7200900" y="4155223"/>
            <a:ext cx="576262" cy="50482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lvl1pPr eaLnBrk="0" hangingPunct="0">
              <a:spcBef>
                <a:spcPct val="20000"/>
              </a:spcBef>
              <a:buClr>
                <a:srgbClr val="1E887F"/>
              </a:buClr>
              <a:defRPr sz="2400">
                <a:solidFill>
                  <a:srgbClr val="595959"/>
                </a:solidFill>
                <a:latin typeface="Verdana" pitchFamily="34" charset="0"/>
                <a:ea typeface="Verdana" pitchFamily="34" charset="0"/>
                <a:cs typeface="Verdana" pitchFamily="34" charset="0"/>
              </a:defRPr>
            </a:lvl1pPr>
            <a:lvl2pPr marL="742950" indent="-285750" eaLnBrk="0" hangingPunct="0">
              <a:spcBef>
                <a:spcPts val="600"/>
              </a:spcBef>
              <a:buClr>
                <a:srgbClr val="F78E1E"/>
              </a:buClr>
              <a:buFont typeface="Wingdings" pitchFamily="2" charset="2"/>
              <a:buChar char="Ø"/>
              <a:defRPr sz="2200">
                <a:solidFill>
                  <a:srgbClr val="595959"/>
                </a:solidFill>
                <a:latin typeface="Verdana" pitchFamily="34" charset="0"/>
                <a:ea typeface="Verdana" pitchFamily="34" charset="0"/>
                <a:cs typeface="Verdana" pitchFamily="34" charset="0"/>
              </a:defRPr>
            </a:lvl2pPr>
            <a:lvl3pPr marL="1143000" indent="-228600" eaLnBrk="0" hangingPunct="0">
              <a:spcBef>
                <a:spcPts val="600"/>
              </a:spcBef>
              <a:buClr>
                <a:srgbClr val="F78E1E"/>
              </a:buClr>
              <a:buFont typeface="Wingdings" pitchFamily="2" charset="2"/>
              <a:buChar char="§"/>
              <a:defRPr sz="2000">
                <a:solidFill>
                  <a:srgbClr val="595959"/>
                </a:solidFill>
                <a:latin typeface="Verdana" pitchFamily="34" charset="0"/>
                <a:ea typeface="Verdana" pitchFamily="34" charset="0"/>
                <a:cs typeface="Verdana" pitchFamily="34" charset="0"/>
              </a:defRPr>
            </a:lvl3pPr>
            <a:lvl4pPr marL="1600200" indent="-228600" eaLnBrk="0" hangingPunct="0">
              <a:spcBef>
                <a:spcPts val="600"/>
              </a:spcBef>
              <a:buClr>
                <a:srgbClr val="F78E1E"/>
              </a:buClr>
              <a:buFont typeface="Verdana" pitchFamily="34" charset="0"/>
              <a:buChar char="–"/>
              <a:defRPr>
                <a:solidFill>
                  <a:srgbClr val="595959"/>
                </a:solidFill>
                <a:latin typeface="Verdana" pitchFamily="34" charset="0"/>
                <a:ea typeface="Verdana" pitchFamily="34" charset="0"/>
                <a:cs typeface="Verdana" pitchFamily="34" charset="0"/>
              </a:defRPr>
            </a:lvl4pPr>
            <a:lvl5pPr marL="2057400" indent="-228600" eaLnBrk="0" hangingPunct="0">
              <a:spcBef>
                <a:spcPct val="20000"/>
              </a:spcBef>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9pPr>
          </a:lstStyle>
          <a:p>
            <a:pPr algn="ctr">
              <a:spcBef>
                <a:spcPct val="0"/>
              </a:spcBef>
              <a:buClrTx/>
              <a:defRPr/>
            </a:pPr>
            <a:r>
              <a:rPr lang="en-GB" altLang="en-US" sz="2200" dirty="0" err="1">
                <a:solidFill>
                  <a:schemeClr val="tx1"/>
                </a:solidFill>
                <a:latin typeface="Arial" pitchFamily="34" charset="0"/>
                <a:cs typeface="Arial" pitchFamily="34" charset="0"/>
              </a:rPr>
              <a:t>NSB</a:t>
            </a:r>
            <a:endParaRPr lang="en-US" altLang="en-US" sz="2200" dirty="0">
              <a:solidFill>
                <a:schemeClr val="tx1"/>
              </a:solidFill>
              <a:latin typeface="Arial" pitchFamily="34" charset="0"/>
              <a:cs typeface="Arial" pitchFamily="34" charset="0"/>
            </a:endParaRPr>
          </a:p>
        </p:txBody>
      </p:sp>
      <p:sp>
        <p:nvSpPr>
          <p:cNvPr id="10254" name="Rectangle 15"/>
          <p:cNvSpPr>
            <a:spLocks noChangeArrowheads="1"/>
          </p:cNvSpPr>
          <p:nvPr/>
        </p:nvSpPr>
        <p:spPr bwMode="auto">
          <a:xfrm>
            <a:off x="7861414" y="4149718"/>
            <a:ext cx="576263" cy="50482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lvl1pPr eaLnBrk="0" hangingPunct="0">
              <a:spcBef>
                <a:spcPct val="20000"/>
              </a:spcBef>
              <a:buClr>
                <a:srgbClr val="1E887F"/>
              </a:buClr>
              <a:defRPr sz="2400">
                <a:solidFill>
                  <a:srgbClr val="595959"/>
                </a:solidFill>
                <a:latin typeface="Verdana" pitchFamily="34" charset="0"/>
                <a:ea typeface="Verdana" pitchFamily="34" charset="0"/>
                <a:cs typeface="Verdana" pitchFamily="34" charset="0"/>
              </a:defRPr>
            </a:lvl1pPr>
            <a:lvl2pPr marL="742950" indent="-285750" eaLnBrk="0" hangingPunct="0">
              <a:spcBef>
                <a:spcPts val="600"/>
              </a:spcBef>
              <a:buClr>
                <a:srgbClr val="F78E1E"/>
              </a:buClr>
              <a:buFont typeface="Wingdings" pitchFamily="2" charset="2"/>
              <a:buChar char="Ø"/>
              <a:defRPr sz="2200">
                <a:solidFill>
                  <a:srgbClr val="595959"/>
                </a:solidFill>
                <a:latin typeface="Verdana" pitchFamily="34" charset="0"/>
                <a:ea typeface="Verdana" pitchFamily="34" charset="0"/>
                <a:cs typeface="Verdana" pitchFamily="34" charset="0"/>
              </a:defRPr>
            </a:lvl2pPr>
            <a:lvl3pPr marL="1143000" indent="-228600" eaLnBrk="0" hangingPunct="0">
              <a:spcBef>
                <a:spcPts val="600"/>
              </a:spcBef>
              <a:buClr>
                <a:srgbClr val="F78E1E"/>
              </a:buClr>
              <a:buFont typeface="Wingdings" pitchFamily="2" charset="2"/>
              <a:buChar char="§"/>
              <a:defRPr sz="2000">
                <a:solidFill>
                  <a:srgbClr val="595959"/>
                </a:solidFill>
                <a:latin typeface="Verdana" pitchFamily="34" charset="0"/>
                <a:ea typeface="Verdana" pitchFamily="34" charset="0"/>
                <a:cs typeface="Verdana" pitchFamily="34" charset="0"/>
              </a:defRPr>
            </a:lvl3pPr>
            <a:lvl4pPr marL="1600200" indent="-228600" eaLnBrk="0" hangingPunct="0">
              <a:spcBef>
                <a:spcPts val="600"/>
              </a:spcBef>
              <a:buClr>
                <a:srgbClr val="F78E1E"/>
              </a:buClr>
              <a:buFont typeface="Verdana" pitchFamily="34" charset="0"/>
              <a:buChar char="–"/>
              <a:defRPr>
                <a:solidFill>
                  <a:srgbClr val="595959"/>
                </a:solidFill>
                <a:latin typeface="Verdana" pitchFamily="34" charset="0"/>
                <a:ea typeface="Verdana" pitchFamily="34" charset="0"/>
                <a:cs typeface="Verdana" pitchFamily="34" charset="0"/>
              </a:defRPr>
            </a:lvl4pPr>
            <a:lvl5pPr marL="2057400" indent="-228600" eaLnBrk="0" hangingPunct="0">
              <a:spcBef>
                <a:spcPct val="20000"/>
              </a:spcBef>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9pPr>
          </a:lstStyle>
          <a:p>
            <a:pPr algn="ctr">
              <a:spcBef>
                <a:spcPct val="0"/>
              </a:spcBef>
              <a:buClrTx/>
              <a:defRPr/>
            </a:pPr>
            <a:r>
              <a:rPr lang="en-GB" altLang="en-US" sz="2200" dirty="0" err="1">
                <a:solidFill>
                  <a:schemeClr val="tx1"/>
                </a:solidFill>
                <a:latin typeface="Arial" pitchFamily="34" charset="0"/>
                <a:cs typeface="Arial" pitchFamily="34" charset="0"/>
              </a:rPr>
              <a:t>NSB</a:t>
            </a:r>
            <a:endParaRPr lang="en-US" altLang="en-US" sz="2200" dirty="0">
              <a:solidFill>
                <a:schemeClr val="tx1"/>
              </a:solidFill>
              <a:latin typeface="Arial" pitchFamily="34" charset="0"/>
              <a:cs typeface="Arial" pitchFamily="34" charset="0"/>
            </a:endParaRPr>
          </a:p>
        </p:txBody>
      </p:sp>
      <p:sp>
        <p:nvSpPr>
          <p:cNvPr id="10255" name="Rectangle 16"/>
          <p:cNvSpPr>
            <a:spLocks noChangeArrowheads="1"/>
          </p:cNvSpPr>
          <p:nvPr/>
        </p:nvSpPr>
        <p:spPr bwMode="auto">
          <a:xfrm>
            <a:off x="1723774" y="4149723"/>
            <a:ext cx="576262" cy="50482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lvl1pPr eaLnBrk="0" hangingPunct="0">
              <a:spcBef>
                <a:spcPct val="20000"/>
              </a:spcBef>
              <a:buClr>
                <a:srgbClr val="1E887F"/>
              </a:buClr>
              <a:defRPr sz="2400">
                <a:solidFill>
                  <a:srgbClr val="595959"/>
                </a:solidFill>
                <a:latin typeface="Verdana" pitchFamily="34" charset="0"/>
                <a:ea typeface="Verdana" pitchFamily="34" charset="0"/>
                <a:cs typeface="Verdana" pitchFamily="34" charset="0"/>
              </a:defRPr>
            </a:lvl1pPr>
            <a:lvl2pPr marL="742950" indent="-285750" eaLnBrk="0" hangingPunct="0">
              <a:spcBef>
                <a:spcPts val="600"/>
              </a:spcBef>
              <a:buClr>
                <a:srgbClr val="F78E1E"/>
              </a:buClr>
              <a:buFont typeface="Wingdings" pitchFamily="2" charset="2"/>
              <a:buChar char="Ø"/>
              <a:defRPr sz="2200">
                <a:solidFill>
                  <a:srgbClr val="595959"/>
                </a:solidFill>
                <a:latin typeface="Verdana" pitchFamily="34" charset="0"/>
                <a:ea typeface="Verdana" pitchFamily="34" charset="0"/>
                <a:cs typeface="Verdana" pitchFamily="34" charset="0"/>
              </a:defRPr>
            </a:lvl2pPr>
            <a:lvl3pPr marL="1143000" indent="-228600" eaLnBrk="0" hangingPunct="0">
              <a:spcBef>
                <a:spcPts val="600"/>
              </a:spcBef>
              <a:buClr>
                <a:srgbClr val="F78E1E"/>
              </a:buClr>
              <a:buFont typeface="Wingdings" pitchFamily="2" charset="2"/>
              <a:buChar char="§"/>
              <a:defRPr sz="2000">
                <a:solidFill>
                  <a:srgbClr val="595959"/>
                </a:solidFill>
                <a:latin typeface="Verdana" pitchFamily="34" charset="0"/>
                <a:ea typeface="Verdana" pitchFamily="34" charset="0"/>
                <a:cs typeface="Verdana" pitchFamily="34" charset="0"/>
              </a:defRPr>
            </a:lvl3pPr>
            <a:lvl4pPr marL="1600200" indent="-228600" eaLnBrk="0" hangingPunct="0">
              <a:spcBef>
                <a:spcPts val="600"/>
              </a:spcBef>
              <a:buClr>
                <a:srgbClr val="F78E1E"/>
              </a:buClr>
              <a:buFont typeface="Verdana" pitchFamily="34" charset="0"/>
              <a:buChar char="–"/>
              <a:defRPr>
                <a:solidFill>
                  <a:srgbClr val="595959"/>
                </a:solidFill>
                <a:latin typeface="Verdana" pitchFamily="34" charset="0"/>
                <a:ea typeface="Verdana" pitchFamily="34" charset="0"/>
                <a:cs typeface="Verdana" pitchFamily="34" charset="0"/>
              </a:defRPr>
            </a:lvl4pPr>
            <a:lvl5pPr marL="2057400" indent="-228600" eaLnBrk="0" hangingPunct="0">
              <a:spcBef>
                <a:spcPct val="20000"/>
              </a:spcBef>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9pPr>
          </a:lstStyle>
          <a:p>
            <a:pPr algn="ctr">
              <a:spcBef>
                <a:spcPct val="0"/>
              </a:spcBef>
              <a:buClrTx/>
              <a:defRPr/>
            </a:pPr>
            <a:r>
              <a:rPr lang="en-GB" altLang="en-US" sz="2200" dirty="0" err="1">
                <a:solidFill>
                  <a:schemeClr val="tx1"/>
                </a:solidFill>
                <a:latin typeface="Arial" pitchFamily="34" charset="0"/>
                <a:cs typeface="Arial" pitchFamily="34" charset="0"/>
              </a:rPr>
              <a:t>NSB</a:t>
            </a:r>
            <a:endParaRPr lang="en-US" altLang="en-US" sz="2200" dirty="0">
              <a:solidFill>
                <a:schemeClr val="tx1"/>
              </a:solidFill>
              <a:latin typeface="Arial" pitchFamily="34" charset="0"/>
              <a:cs typeface="Arial" pitchFamily="34" charset="0"/>
            </a:endParaRPr>
          </a:p>
        </p:txBody>
      </p:sp>
      <p:sp>
        <p:nvSpPr>
          <p:cNvPr id="10256" name="Rectangle 17"/>
          <p:cNvSpPr>
            <a:spLocks noChangeArrowheads="1"/>
          </p:cNvSpPr>
          <p:nvPr/>
        </p:nvSpPr>
        <p:spPr bwMode="auto">
          <a:xfrm>
            <a:off x="2446609" y="4149722"/>
            <a:ext cx="576263" cy="50482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lvl1pPr eaLnBrk="0" hangingPunct="0">
              <a:spcBef>
                <a:spcPct val="20000"/>
              </a:spcBef>
              <a:buClr>
                <a:srgbClr val="1E887F"/>
              </a:buClr>
              <a:defRPr sz="2400">
                <a:solidFill>
                  <a:srgbClr val="595959"/>
                </a:solidFill>
                <a:latin typeface="Verdana" pitchFamily="34" charset="0"/>
                <a:ea typeface="Verdana" pitchFamily="34" charset="0"/>
                <a:cs typeface="Verdana" pitchFamily="34" charset="0"/>
              </a:defRPr>
            </a:lvl1pPr>
            <a:lvl2pPr marL="742950" indent="-285750" eaLnBrk="0" hangingPunct="0">
              <a:spcBef>
                <a:spcPts val="600"/>
              </a:spcBef>
              <a:buClr>
                <a:srgbClr val="F78E1E"/>
              </a:buClr>
              <a:buFont typeface="Wingdings" pitchFamily="2" charset="2"/>
              <a:buChar char="Ø"/>
              <a:defRPr sz="2200">
                <a:solidFill>
                  <a:srgbClr val="595959"/>
                </a:solidFill>
                <a:latin typeface="Verdana" pitchFamily="34" charset="0"/>
                <a:ea typeface="Verdana" pitchFamily="34" charset="0"/>
                <a:cs typeface="Verdana" pitchFamily="34" charset="0"/>
              </a:defRPr>
            </a:lvl2pPr>
            <a:lvl3pPr marL="1143000" indent="-228600" eaLnBrk="0" hangingPunct="0">
              <a:spcBef>
                <a:spcPts val="600"/>
              </a:spcBef>
              <a:buClr>
                <a:srgbClr val="F78E1E"/>
              </a:buClr>
              <a:buFont typeface="Wingdings" pitchFamily="2" charset="2"/>
              <a:buChar char="§"/>
              <a:defRPr sz="2000">
                <a:solidFill>
                  <a:srgbClr val="595959"/>
                </a:solidFill>
                <a:latin typeface="Verdana" pitchFamily="34" charset="0"/>
                <a:ea typeface="Verdana" pitchFamily="34" charset="0"/>
                <a:cs typeface="Verdana" pitchFamily="34" charset="0"/>
              </a:defRPr>
            </a:lvl3pPr>
            <a:lvl4pPr marL="1600200" indent="-228600" eaLnBrk="0" hangingPunct="0">
              <a:spcBef>
                <a:spcPts val="600"/>
              </a:spcBef>
              <a:buClr>
                <a:srgbClr val="F78E1E"/>
              </a:buClr>
              <a:buFont typeface="Verdana" pitchFamily="34" charset="0"/>
              <a:buChar char="–"/>
              <a:defRPr>
                <a:solidFill>
                  <a:srgbClr val="595959"/>
                </a:solidFill>
                <a:latin typeface="Verdana" pitchFamily="34" charset="0"/>
                <a:ea typeface="Verdana" pitchFamily="34" charset="0"/>
                <a:cs typeface="Verdana" pitchFamily="34" charset="0"/>
              </a:defRPr>
            </a:lvl4pPr>
            <a:lvl5pPr marL="2057400" indent="-228600" eaLnBrk="0" hangingPunct="0">
              <a:spcBef>
                <a:spcPct val="20000"/>
              </a:spcBef>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9pPr>
          </a:lstStyle>
          <a:p>
            <a:pPr algn="ctr">
              <a:spcBef>
                <a:spcPct val="0"/>
              </a:spcBef>
              <a:buClrTx/>
              <a:defRPr/>
            </a:pPr>
            <a:r>
              <a:rPr lang="en-GB" altLang="en-US" sz="2200" dirty="0" err="1">
                <a:solidFill>
                  <a:schemeClr val="tx1"/>
                </a:solidFill>
                <a:latin typeface="Arial" pitchFamily="34" charset="0"/>
                <a:cs typeface="Arial" pitchFamily="34" charset="0"/>
              </a:rPr>
              <a:t>NSB</a:t>
            </a:r>
            <a:endParaRPr lang="en-US" altLang="en-US" sz="2200" dirty="0">
              <a:solidFill>
                <a:schemeClr val="tx1"/>
              </a:solidFill>
              <a:latin typeface="Arial" pitchFamily="34" charset="0"/>
              <a:cs typeface="Arial" pitchFamily="34" charset="0"/>
            </a:endParaRPr>
          </a:p>
        </p:txBody>
      </p:sp>
      <p:sp>
        <p:nvSpPr>
          <p:cNvPr id="53291" name="Line 25"/>
          <p:cNvSpPr>
            <a:spLocks noChangeShapeType="1"/>
          </p:cNvSpPr>
          <p:nvPr/>
        </p:nvSpPr>
        <p:spPr bwMode="auto">
          <a:xfrm flipV="1">
            <a:off x="1258888" y="4803775"/>
            <a:ext cx="433387" cy="144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3292" name="Line 26"/>
          <p:cNvSpPr>
            <a:spLocks noChangeShapeType="1"/>
          </p:cNvSpPr>
          <p:nvPr/>
        </p:nvSpPr>
        <p:spPr bwMode="auto">
          <a:xfrm flipV="1">
            <a:off x="2519363" y="4832350"/>
            <a:ext cx="71437" cy="6048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3293" name="Line 28"/>
          <p:cNvSpPr>
            <a:spLocks noChangeShapeType="1"/>
          </p:cNvSpPr>
          <p:nvPr/>
        </p:nvSpPr>
        <p:spPr bwMode="auto">
          <a:xfrm flipV="1">
            <a:off x="4165600" y="4832350"/>
            <a:ext cx="619125" cy="12668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3294" name="Line 30"/>
          <p:cNvSpPr>
            <a:spLocks noChangeShapeType="1"/>
          </p:cNvSpPr>
          <p:nvPr/>
        </p:nvSpPr>
        <p:spPr bwMode="auto">
          <a:xfrm flipH="1" flipV="1">
            <a:off x="4346575" y="4832350"/>
            <a:ext cx="2025650" cy="9001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3295" name="Line 32"/>
          <p:cNvSpPr>
            <a:spLocks noChangeShapeType="1"/>
          </p:cNvSpPr>
          <p:nvPr/>
        </p:nvSpPr>
        <p:spPr bwMode="auto">
          <a:xfrm flipV="1">
            <a:off x="1150938" y="4868863"/>
            <a:ext cx="900112" cy="10080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3296" name="Line 33"/>
          <p:cNvSpPr>
            <a:spLocks noChangeShapeType="1"/>
          </p:cNvSpPr>
          <p:nvPr/>
        </p:nvSpPr>
        <p:spPr bwMode="auto">
          <a:xfrm flipV="1">
            <a:off x="2771775" y="5013325"/>
            <a:ext cx="349250" cy="4429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3297" name="Line 35"/>
          <p:cNvSpPr>
            <a:spLocks noChangeShapeType="1"/>
          </p:cNvSpPr>
          <p:nvPr/>
        </p:nvSpPr>
        <p:spPr bwMode="auto">
          <a:xfrm flipH="1" flipV="1">
            <a:off x="4165600" y="4832350"/>
            <a:ext cx="584200" cy="9207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3298" name="Line 37"/>
          <p:cNvSpPr>
            <a:spLocks noChangeShapeType="1"/>
          </p:cNvSpPr>
          <p:nvPr/>
        </p:nvSpPr>
        <p:spPr bwMode="auto">
          <a:xfrm flipV="1">
            <a:off x="8029575" y="4868863"/>
            <a:ext cx="120650" cy="7556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3299" name="Line 39"/>
          <p:cNvSpPr>
            <a:spLocks noChangeShapeType="1"/>
          </p:cNvSpPr>
          <p:nvPr/>
        </p:nvSpPr>
        <p:spPr bwMode="auto">
          <a:xfrm flipV="1">
            <a:off x="2087563" y="4868863"/>
            <a:ext cx="47625" cy="5143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3300" name="Line 42"/>
          <p:cNvSpPr>
            <a:spLocks noChangeShapeType="1"/>
          </p:cNvSpPr>
          <p:nvPr/>
        </p:nvSpPr>
        <p:spPr bwMode="auto">
          <a:xfrm flipV="1">
            <a:off x="4849813" y="4930775"/>
            <a:ext cx="36512" cy="7683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3301" name="Line 45"/>
          <p:cNvSpPr>
            <a:spLocks noChangeShapeType="1"/>
          </p:cNvSpPr>
          <p:nvPr/>
        </p:nvSpPr>
        <p:spPr bwMode="auto">
          <a:xfrm flipH="1" flipV="1">
            <a:off x="7631113" y="4830763"/>
            <a:ext cx="715962" cy="7191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278" name="Line 46"/>
          <p:cNvSpPr>
            <a:spLocks noChangeShapeType="1"/>
          </p:cNvSpPr>
          <p:nvPr/>
        </p:nvSpPr>
        <p:spPr bwMode="auto">
          <a:xfrm flipV="1">
            <a:off x="2232025" y="2997200"/>
            <a:ext cx="1223963" cy="1152525"/>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defRPr/>
            </a:pPr>
            <a:endParaRPr lang="en-GB"/>
          </a:p>
        </p:txBody>
      </p:sp>
      <p:sp>
        <p:nvSpPr>
          <p:cNvPr id="10279" name="Line 47"/>
          <p:cNvSpPr>
            <a:spLocks noChangeShapeType="1"/>
          </p:cNvSpPr>
          <p:nvPr/>
        </p:nvSpPr>
        <p:spPr bwMode="auto">
          <a:xfrm flipV="1">
            <a:off x="3003550" y="3070225"/>
            <a:ext cx="812800" cy="107950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defRPr/>
            </a:pPr>
            <a:endParaRPr lang="en-GB"/>
          </a:p>
        </p:txBody>
      </p:sp>
      <p:sp>
        <p:nvSpPr>
          <p:cNvPr id="10280" name="Line 48"/>
          <p:cNvSpPr>
            <a:spLocks noChangeShapeType="1"/>
          </p:cNvSpPr>
          <p:nvPr/>
        </p:nvSpPr>
        <p:spPr bwMode="auto">
          <a:xfrm flipV="1">
            <a:off x="3527425" y="3070225"/>
            <a:ext cx="612775" cy="107950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defRPr/>
            </a:pPr>
            <a:endParaRPr lang="en-GB"/>
          </a:p>
        </p:txBody>
      </p:sp>
      <p:sp>
        <p:nvSpPr>
          <p:cNvPr id="10281" name="Line 49"/>
          <p:cNvSpPr>
            <a:spLocks noChangeShapeType="1"/>
          </p:cNvSpPr>
          <p:nvPr/>
        </p:nvSpPr>
        <p:spPr bwMode="auto">
          <a:xfrm flipV="1">
            <a:off x="4211638" y="3070225"/>
            <a:ext cx="269875" cy="107950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defRPr/>
            </a:pPr>
            <a:endParaRPr lang="en-GB"/>
          </a:p>
        </p:txBody>
      </p:sp>
      <p:sp>
        <p:nvSpPr>
          <p:cNvPr id="10282" name="Line 50"/>
          <p:cNvSpPr>
            <a:spLocks noChangeShapeType="1"/>
          </p:cNvSpPr>
          <p:nvPr/>
        </p:nvSpPr>
        <p:spPr bwMode="auto">
          <a:xfrm flipV="1">
            <a:off x="4787900" y="3070225"/>
            <a:ext cx="55563" cy="107950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defRPr/>
            </a:pPr>
            <a:endParaRPr lang="en-GB"/>
          </a:p>
        </p:txBody>
      </p:sp>
      <p:sp>
        <p:nvSpPr>
          <p:cNvPr id="4" name="Line 51"/>
          <p:cNvSpPr>
            <a:spLocks noChangeShapeType="1"/>
          </p:cNvSpPr>
          <p:nvPr/>
        </p:nvSpPr>
        <p:spPr bwMode="auto">
          <a:xfrm flipH="1" flipV="1">
            <a:off x="5329238" y="3070225"/>
            <a:ext cx="106362" cy="107950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defRPr/>
            </a:pPr>
            <a:endParaRPr lang="en-GB"/>
          </a:p>
        </p:txBody>
      </p:sp>
      <p:sp>
        <p:nvSpPr>
          <p:cNvPr id="5" name="Line 52"/>
          <p:cNvSpPr>
            <a:spLocks noChangeShapeType="1"/>
          </p:cNvSpPr>
          <p:nvPr/>
        </p:nvSpPr>
        <p:spPr bwMode="auto">
          <a:xfrm flipH="1" flipV="1">
            <a:off x="5722938" y="3070225"/>
            <a:ext cx="361950" cy="107950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defRPr/>
            </a:pPr>
            <a:endParaRPr lang="en-GB"/>
          </a:p>
        </p:txBody>
      </p:sp>
      <p:sp>
        <p:nvSpPr>
          <p:cNvPr id="6" name="Line 53"/>
          <p:cNvSpPr>
            <a:spLocks noChangeShapeType="1"/>
          </p:cNvSpPr>
          <p:nvPr/>
        </p:nvSpPr>
        <p:spPr bwMode="auto">
          <a:xfrm flipH="1" flipV="1">
            <a:off x="6048375" y="3070225"/>
            <a:ext cx="611188" cy="107950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defRPr/>
            </a:pPr>
            <a:endParaRPr lang="en-GB"/>
          </a:p>
        </p:txBody>
      </p:sp>
      <p:sp>
        <p:nvSpPr>
          <p:cNvPr id="10" name="Line 54"/>
          <p:cNvSpPr>
            <a:spLocks noChangeShapeType="1"/>
          </p:cNvSpPr>
          <p:nvPr/>
        </p:nvSpPr>
        <p:spPr bwMode="auto">
          <a:xfrm flipH="1" flipV="1">
            <a:off x="6408738" y="3070225"/>
            <a:ext cx="971550" cy="1116013"/>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defRPr/>
            </a:pPr>
            <a:endParaRPr lang="en-GB"/>
          </a:p>
        </p:txBody>
      </p:sp>
      <p:sp>
        <p:nvSpPr>
          <p:cNvPr id="11" name="Line 55"/>
          <p:cNvSpPr>
            <a:spLocks noChangeShapeType="1"/>
          </p:cNvSpPr>
          <p:nvPr/>
        </p:nvSpPr>
        <p:spPr bwMode="auto">
          <a:xfrm flipH="1" flipV="1">
            <a:off x="6804025" y="3070225"/>
            <a:ext cx="1260475" cy="107950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defRPr/>
            </a:pPr>
            <a:endParaRPr lang="en-GB"/>
          </a:p>
        </p:txBody>
      </p:sp>
      <p:sp>
        <p:nvSpPr>
          <p:cNvPr id="12" name="Line 56"/>
          <p:cNvSpPr>
            <a:spLocks noChangeShapeType="1"/>
          </p:cNvSpPr>
          <p:nvPr/>
        </p:nvSpPr>
        <p:spPr bwMode="auto">
          <a:xfrm flipV="1">
            <a:off x="2843213" y="2565400"/>
            <a:ext cx="325437" cy="21590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defRPr/>
            </a:pPr>
            <a:endParaRPr lang="en-GB"/>
          </a:p>
        </p:txBody>
      </p:sp>
      <p:sp>
        <p:nvSpPr>
          <p:cNvPr id="13" name="Line 57"/>
          <p:cNvSpPr>
            <a:spLocks noChangeShapeType="1"/>
          </p:cNvSpPr>
          <p:nvPr/>
        </p:nvSpPr>
        <p:spPr bwMode="auto">
          <a:xfrm flipH="1">
            <a:off x="6913563" y="2276475"/>
            <a:ext cx="358775" cy="14605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defRPr/>
            </a:pPr>
            <a:endParaRPr lang="en-GB"/>
          </a:p>
        </p:txBody>
      </p:sp>
      <p:sp>
        <p:nvSpPr>
          <p:cNvPr id="14" name="Line 58"/>
          <p:cNvSpPr>
            <a:spLocks noChangeShapeType="1"/>
          </p:cNvSpPr>
          <p:nvPr/>
        </p:nvSpPr>
        <p:spPr bwMode="auto">
          <a:xfrm flipH="1" flipV="1">
            <a:off x="6894513" y="2636838"/>
            <a:ext cx="377825" cy="144462"/>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defRPr/>
            </a:pPr>
            <a:endParaRPr lang="en-GB"/>
          </a:p>
        </p:txBody>
      </p:sp>
      <p:sp>
        <p:nvSpPr>
          <p:cNvPr id="53315" name="Text Box 59"/>
          <p:cNvSpPr txBox="1">
            <a:spLocks noChangeArrowheads="1"/>
          </p:cNvSpPr>
          <p:nvPr/>
        </p:nvSpPr>
        <p:spPr bwMode="auto">
          <a:xfrm>
            <a:off x="0" y="4222750"/>
            <a:ext cx="1079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E887F"/>
              </a:buClr>
              <a:defRPr sz="2400">
                <a:solidFill>
                  <a:srgbClr val="00449E"/>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ts val="600"/>
              </a:spcBef>
              <a:buClr>
                <a:srgbClr val="00449E"/>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ts val="600"/>
              </a:spcBef>
              <a:buClr>
                <a:srgbClr val="00449E"/>
              </a:buClr>
              <a:buFont typeface="Calibri" panose="020F050202020403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ts val="600"/>
              </a:spcBef>
              <a:buClr>
                <a:srgbClr val="00449E"/>
              </a:buClr>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Clr>
                <a:srgbClr val="00449E"/>
              </a:buClr>
              <a:buFont typeface="Arial" panose="020B0604020202020204" pitchFamily="34" charset="0"/>
              <a:buChar char="•"/>
              <a:defRPr sz="1600" i="1">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Clr>
                <a:srgbClr val="00449E"/>
              </a:buClr>
              <a:buFont typeface="Arial" panose="020B0604020202020204" pitchFamily="34" charset="0"/>
              <a:buChar char="•"/>
              <a:defRPr sz="1600" i="1">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Clr>
                <a:srgbClr val="00449E"/>
              </a:buClr>
              <a:buFont typeface="Arial" panose="020B0604020202020204" pitchFamily="34" charset="0"/>
              <a:buChar char="•"/>
              <a:defRPr sz="1600" i="1">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Clr>
                <a:srgbClr val="00449E"/>
              </a:buClr>
              <a:buFont typeface="Arial" panose="020B0604020202020204" pitchFamily="34" charset="0"/>
              <a:buChar char="•"/>
              <a:defRPr sz="1600" i="1">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Clr>
                <a:srgbClr val="00449E"/>
              </a:buClr>
              <a:buFont typeface="Arial" panose="020B0604020202020204" pitchFamily="34" charset="0"/>
              <a:buChar char="•"/>
              <a:defRPr sz="1600" i="1">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a:spcBef>
                <a:spcPct val="50000"/>
              </a:spcBef>
              <a:buClrTx/>
            </a:pPr>
            <a:r>
              <a:rPr lang="en-GB" altLang="en-US" sz="1800">
                <a:solidFill>
                  <a:schemeClr val="tx1"/>
                </a:solidFill>
                <a:latin typeface="Arial" panose="020B0604020202020204" pitchFamily="34" charset="0"/>
                <a:cs typeface="Arial" panose="020B0604020202020204" pitchFamily="34" charset="0"/>
              </a:rPr>
              <a:t>National</a:t>
            </a:r>
            <a:endParaRPr lang="en-US" altLang="en-US" sz="1800">
              <a:solidFill>
                <a:schemeClr val="tx1"/>
              </a:solidFill>
              <a:latin typeface="Arial" panose="020B0604020202020204" pitchFamily="34" charset="0"/>
              <a:cs typeface="Arial" panose="020B0604020202020204" pitchFamily="34" charset="0"/>
            </a:endParaRPr>
          </a:p>
        </p:txBody>
      </p:sp>
      <p:sp>
        <p:nvSpPr>
          <p:cNvPr id="15" name="Oval 7"/>
          <p:cNvSpPr>
            <a:spLocks noChangeArrowheads="1"/>
          </p:cNvSpPr>
          <p:nvPr/>
        </p:nvSpPr>
        <p:spPr bwMode="auto">
          <a:xfrm>
            <a:off x="1379538" y="1989088"/>
            <a:ext cx="1512887" cy="431800"/>
          </a:xfrm>
          <a:prstGeom prst="ellipse">
            <a:avLst/>
          </a:prstGeom>
          <a:solidFill>
            <a:srgbClr val="FF660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lvl1pPr eaLnBrk="0" hangingPunct="0">
              <a:spcBef>
                <a:spcPct val="20000"/>
              </a:spcBef>
              <a:buClr>
                <a:srgbClr val="1E887F"/>
              </a:buClr>
              <a:defRPr sz="2400">
                <a:solidFill>
                  <a:srgbClr val="595959"/>
                </a:solidFill>
                <a:latin typeface="Verdana" pitchFamily="34" charset="0"/>
                <a:ea typeface="Verdana" pitchFamily="34" charset="0"/>
                <a:cs typeface="Verdana" pitchFamily="34" charset="0"/>
              </a:defRPr>
            </a:lvl1pPr>
            <a:lvl2pPr marL="742950" indent="-285750" eaLnBrk="0" hangingPunct="0">
              <a:spcBef>
                <a:spcPts val="600"/>
              </a:spcBef>
              <a:buClr>
                <a:srgbClr val="F78E1E"/>
              </a:buClr>
              <a:buFont typeface="Wingdings" pitchFamily="2" charset="2"/>
              <a:buChar char="Ø"/>
              <a:defRPr sz="2200">
                <a:solidFill>
                  <a:srgbClr val="595959"/>
                </a:solidFill>
                <a:latin typeface="Verdana" pitchFamily="34" charset="0"/>
                <a:ea typeface="Verdana" pitchFamily="34" charset="0"/>
                <a:cs typeface="Verdana" pitchFamily="34" charset="0"/>
              </a:defRPr>
            </a:lvl2pPr>
            <a:lvl3pPr marL="1143000" indent="-228600" eaLnBrk="0" hangingPunct="0">
              <a:spcBef>
                <a:spcPts val="600"/>
              </a:spcBef>
              <a:buClr>
                <a:srgbClr val="F78E1E"/>
              </a:buClr>
              <a:buFont typeface="Wingdings" pitchFamily="2" charset="2"/>
              <a:buChar char="§"/>
              <a:defRPr sz="2000">
                <a:solidFill>
                  <a:srgbClr val="595959"/>
                </a:solidFill>
                <a:latin typeface="Verdana" pitchFamily="34" charset="0"/>
                <a:ea typeface="Verdana" pitchFamily="34" charset="0"/>
                <a:cs typeface="Verdana" pitchFamily="34" charset="0"/>
              </a:defRPr>
            </a:lvl3pPr>
            <a:lvl4pPr marL="1600200" indent="-228600" eaLnBrk="0" hangingPunct="0">
              <a:spcBef>
                <a:spcPts val="600"/>
              </a:spcBef>
              <a:buClr>
                <a:srgbClr val="F78E1E"/>
              </a:buClr>
              <a:buFont typeface="Verdana" pitchFamily="34" charset="0"/>
              <a:buChar char="–"/>
              <a:defRPr>
                <a:solidFill>
                  <a:srgbClr val="595959"/>
                </a:solidFill>
                <a:latin typeface="Verdana" pitchFamily="34" charset="0"/>
                <a:ea typeface="Verdana" pitchFamily="34" charset="0"/>
                <a:cs typeface="Verdana" pitchFamily="34" charset="0"/>
              </a:defRPr>
            </a:lvl4pPr>
            <a:lvl5pPr marL="2057400" indent="-228600" eaLnBrk="0" hangingPunct="0">
              <a:spcBef>
                <a:spcPct val="20000"/>
              </a:spcBef>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9pPr>
          </a:lstStyle>
          <a:p>
            <a:pPr algn="ctr">
              <a:spcBef>
                <a:spcPct val="0"/>
              </a:spcBef>
              <a:buClrTx/>
              <a:defRPr/>
            </a:pPr>
            <a:r>
              <a:rPr lang="en-GB" altLang="en-US" sz="2000" dirty="0">
                <a:solidFill>
                  <a:schemeClr val="tx1"/>
                </a:solidFill>
                <a:latin typeface="Arial" pitchFamily="34" charset="0"/>
                <a:cs typeface="Arial" pitchFamily="34" charset="0"/>
              </a:rPr>
              <a:t>Affiliates</a:t>
            </a:r>
            <a:endParaRPr lang="en-US" altLang="en-US" sz="2000" dirty="0">
              <a:solidFill>
                <a:schemeClr val="tx1"/>
              </a:solidFill>
              <a:latin typeface="Arial" pitchFamily="34" charset="0"/>
              <a:cs typeface="Arial" pitchFamily="34" charset="0"/>
            </a:endParaRPr>
          </a:p>
        </p:txBody>
      </p:sp>
      <p:cxnSp>
        <p:nvCxnSpPr>
          <p:cNvPr id="63" name="Straight Arrow Connector 62"/>
          <p:cNvCxnSpPr/>
          <p:nvPr/>
        </p:nvCxnSpPr>
        <p:spPr>
          <a:xfrm>
            <a:off x="2924175" y="2217738"/>
            <a:ext cx="244475" cy="20478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6" name="Oval 5"/>
          <p:cNvSpPr>
            <a:spLocks noChangeArrowheads="1"/>
          </p:cNvSpPr>
          <p:nvPr/>
        </p:nvSpPr>
        <p:spPr bwMode="auto">
          <a:xfrm>
            <a:off x="7631113" y="5625306"/>
            <a:ext cx="1441450" cy="503237"/>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lIns="90488" tIns="44450" rIns="90488" bIns="44450" anchor="ctr"/>
          <a:lstStyle>
            <a:lvl1pPr eaLnBrk="0" hangingPunct="0">
              <a:spcBef>
                <a:spcPct val="20000"/>
              </a:spcBef>
              <a:buClr>
                <a:srgbClr val="1E887F"/>
              </a:buClr>
              <a:defRPr sz="2400">
                <a:solidFill>
                  <a:srgbClr val="595959"/>
                </a:solidFill>
                <a:latin typeface="Verdana" pitchFamily="34" charset="0"/>
                <a:ea typeface="Verdana" pitchFamily="34" charset="0"/>
                <a:cs typeface="Verdana" pitchFamily="34" charset="0"/>
              </a:defRPr>
            </a:lvl1pPr>
            <a:lvl2pPr marL="742950" indent="-285750" eaLnBrk="0" hangingPunct="0">
              <a:spcBef>
                <a:spcPts val="600"/>
              </a:spcBef>
              <a:buClr>
                <a:srgbClr val="F78E1E"/>
              </a:buClr>
              <a:buFont typeface="Wingdings" pitchFamily="2" charset="2"/>
              <a:buChar char="Ø"/>
              <a:defRPr sz="2200">
                <a:solidFill>
                  <a:srgbClr val="595959"/>
                </a:solidFill>
                <a:latin typeface="Verdana" pitchFamily="34" charset="0"/>
                <a:ea typeface="Verdana" pitchFamily="34" charset="0"/>
                <a:cs typeface="Verdana" pitchFamily="34" charset="0"/>
              </a:defRPr>
            </a:lvl2pPr>
            <a:lvl3pPr marL="1143000" indent="-228600" eaLnBrk="0" hangingPunct="0">
              <a:spcBef>
                <a:spcPts val="600"/>
              </a:spcBef>
              <a:buClr>
                <a:srgbClr val="F78E1E"/>
              </a:buClr>
              <a:buFont typeface="Wingdings" pitchFamily="2" charset="2"/>
              <a:buChar char="§"/>
              <a:defRPr sz="2000">
                <a:solidFill>
                  <a:srgbClr val="595959"/>
                </a:solidFill>
                <a:latin typeface="Verdana" pitchFamily="34" charset="0"/>
                <a:ea typeface="Verdana" pitchFamily="34" charset="0"/>
                <a:cs typeface="Verdana" pitchFamily="34" charset="0"/>
              </a:defRPr>
            </a:lvl3pPr>
            <a:lvl4pPr marL="1600200" indent="-228600" eaLnBrk="0" hangingPunct="0">
              <a:spcBef>
                <a:spcPts val="600"/>
              </a:spcBef>
              <a:buClr>
                <a:srgbClr val="F78E1E"/>
              </a:buClr>
              <a:buFont typeface="Verdana" pitchFamily="34" charset="0"/>
              <a:buChar char="–"/>
              <a:defRPr>
                <a:solidFill>
                  <a:srgbClr val="595959"/>
                </a:solidFill>
                <a:latin typeface="Verdana" pitchFamily="34" charset="0"/>
                <a:ea typeface="Verdana" pitchFamily="34" charset="0"/>
                <a:cs typeface="Verdana" pitchFamily="34" charset="0"/>
              </a:defRPr>
            </a:lvl4pPr>
            <a:lvl5pPr marL="2057400" indent="-228600" eaLnBrk="0" hangingPunct="0">
              <a:spcBef>
                <a:spcPct val="20000"/>
              </a:spcBef>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9pPr>
          </a:lstStyle>
          <a:p>
            <a:pPr algn="ctr">
              <a:spcBef>
                <a:spcPct val="0"/>
              </a:spcBef>
              <a:buClrTx/>
              <a:defRPr/>
            </a:pPr>
            <a:r>
              <a:rPr lang="en-GB" altLang="en-US" sz="1400" dirty="0">
                <a:solidFill>
                  <a:srgbClr val="002672"/>
                </a:solidFill>
                <a:latin typeface="Arial" pitchFamily="34" charset="0"/>
                <a:cs typeface="Arial" pitchFamily="34" charset="0"/>
              </a:rPr>
              <a:t>Certification</a:t>
            </a:r>
          </a:p>
          <a:p>
            <a:pPr algn="ctr">
              <a:spcBef>
                <a:spcPct val="0"/>
              </a:spcBef>
              <a:buClrTx/>
              <a:defRPr/>
            </a:pPr>
            <a:r>
              <a:rPr lang="en-GB" altLang="en-US" sz="1400" dirty="0">
                <a:solidFill>
                  <a:srgbClr val="002672"/>
                </a:solidFill>
                <a:latin typeface="Arial" pitchFamily="34" charset="0"/>
                <a:cs typeface="Arial" pitchFamily="34" charset="0"/>
              </a:rPr>
              <a:t>Bodies</a:t>
            </a:r>
          </a:p>
        </p:txBody>
      </p:sp>
      <p:sp>
        <p:nvSpPr>
          <p:cNvPr id="68" name="Oval 14"/>
          <p:cNvSpPr>
            <a:spLocks noChangeArrowheads="1"/>
          </p:cNvSpPr>
          <p:nvPr/>
        </p:nvSpPr>
        <p:spPr bwMode="auto">
          <a:xfrm>
            <a:off x="71438" y="4930040"/>
            <a:ext cx="1439862" cy="720725"/>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lIns="90488" tIns="44450" rIns="90488" bIns="44450" anchor="ctr"/>
          <a:lstStyle>
            <a:lvl1pPr eaLnBrk="0" hangingPunct="0">
              <a:spcBef>
                <a:spcPct val="20000"/>
              </a:spcBef>
              <a:buClr>
                <a:srgbClr val="1E887F"/>
              </a:buClr>
              <a:defRPr sz="2400">
                <a:solidFill>
                  <a:srgbClr val="595959"/>
                </a:solidFill>
                <a:latin typeface="Verdana" pitchFamily="34" charset="0"/>
                <a:ea typeface="Verdana" pitchFamily="34" charset="0"/>
                <a:cs typeface="Verdana" pitchFamily="34" charset="0"/>
              </a:defRPr>
            </a:lvl1pPr>
            <a:lvl2pPr marL="742950" indent="-285750" eaLnBrk="0" hangingPunct="0">
              <a:spcBef>
                <a:spcPts val="600"/>
              </a:spcBef>
              <a:buClr>
                <a:srgbClr val="F78E1E"/>
              </a:buClr>
              <a:buFont typeface="Wingdings" pitchFamily="2" charset="2"/>
              <a:buChar char="Ø"/>
              <a:defRPr sz="2200">
                <a:solidFill>
                  <a:srgbClr val="595959"/>
                </a:solidFill>
                <a:latin typeface="Verdana" pitchFamily="34" charset="0"/>
                <a:ea typeface="Verdana" pitchFamily="34" charset="0"/>
                <a:cs typeface="Verdana" pitchFamily="34" charset="0"/>
              </a:defRPr>
            </a:lvl2pPr>
            <a:lvl3pPr marL="1143000" indent="-228600" eaLnBrk="0" hangingPunct="0">
              <a:spcBef>
                <a:spcPts val="600"/>
              </a:spcBef>
              <a:buClr>
                <a:srgbClr val="F78E1E"/>
              </a:buClr>
              <a:buFont typeface="Wingdings" pitchFamily="2" charset="2"/>
              <a:buChar char="§"/>
              <a:defRPr sz="2000">
                <a:solidFill>
                  <a:srgbClr val="595959"/>
                </a:solidFill>
                <a:latin typeface="Verdana" pitchFamily="34" charset="0"/>
                <a:ea typeface="Verdana" pitchFamily="34" charset="0"/>
                <a:cs typeface="Verdana" pitchFamily="34" charset="0"/>
              </a:defRPr>
            </a:lvl3pPr>
            <a:lvl4pPr marL="1600200" indent="-228600" eaLnBrk="0" hangingPunct="0">
              <a:spcBef>
                <a:spcPts val="600"/>
              </a:spcBef>
              <a:buClr>
                <a:srgbClr val="F78E1E"/>
              </a:buClr>
              <a:buFont typeface="Verdana" pitchFamily="34" charset="0"/>
              <a:buChar char="–"/>
              <a:defRPr>
                <a:solidFill>
                  <a:srgbClr val="595959"/>
                </a:solidFill>
                <a:latin typeface="Verdana" pitchFamily="34" charset="0"/>
                <a:ea typeface="Verdana" pitchFamily="34" charset="0"/>
                <a:cs typeface="Verdana" pitchFamily="34" charset="0"/>
              </a:defRPr>
            </a:lvl4pPr>
            <a:lvl5pPr marL="2057400" indent="-228600" eaLnBrk="0" hangingPunct="0">
              <a:spcBef>
                <a:spcPct val="20000"/>
              </a:spcBef>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9pPr>
          </a:lstStyle>
          <a:p>
            <a:pPr algn="ctr">
              <a:spcBef>
                <a:spcPct val="0"/>
              </a:spcBef>
              <a:buClrTx/>
              <a:defRPr/>
            </a:pPr>
            <a:r>
              <a:rPr lang="en-GB" altLang="en-US" sz="1400">
                <a:solidFill>
                  <a:srgbClr val="002672"/>
                </a:solidFill>
                <a:latin typeface="Arial" pitchFamily="34" charset="0"/>
                <a:cs typeface="Arial" pitchFamily="34" charset="0"/>
              </a:rPr>
              <a:t>Standards Users</a:t>
            </a:r>
          </a:p>
        </p:txBody>
      </p:sp>
      <p:sp>
        <p:nvSpPr>
          <p:cNvPr id="70" name="Oval 8"/>
          <p:cNvSpPr>
            <a:spLocks noChangeArrowheads="1"/>
          </p:cNvSpPr>
          <p:nvPr/>
        </p:nvSpPr>
        <p:spPr bwMode="auto">
          <a:xfrm>
            <a:off x="2718594" y="6001817"/>
            <a:ext cx="1474787" cy="576262"/>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lIns="90488" tIns="44450" rIns="90488" bIns="44450" anchor="ctr"/>
          <a:lstStyle>
            <a:lvl1pPr eaLnBrk="0" hangingPunct="0">
              <a:spcBef>
                <a:spcPct val="20000"/>
              </a:spcBef>
              <a:buClr>
                <a:srgbClr val="1E887F"/>
              </a:buClr>
              <a:defRPr sz="2400">
                <a:solidFill>
                  <a:srgbClr val="595959"/>
                </a:solidFill>
                <a:latin typeface="Verdana" pitchFamily="34" charset="0"/>
                <a:ea typeface="Verdana" pitchFamily="34" charset="0"/>
                <a:cs typeface="Verdana" pitchFamily="34" charset="0"/>
              </a:defRPr>
            </a:lvl1pPr>
            <a:lvl2pPr marL="742950" indent="-285750" eaLnBrk="0" hangingPunct="0">
              <a:spcBef>
                <a:spcPts val="600"/>
              </a:spcBef>
              <a:buClr>
                <a:srgbClr val="F78E1E"/>
              </a:buClr>
              <a:buFont typeface="Wingdings" pitchFamily="2" charset="2"/>
              <a:buChar char="Ø"/>
              <a:defRPr sz="2200">
                <a:solidFill>
                  <a:srgbClr val="595959"/>
                </a:solidFill>
                <a:latin typeface="Verdana" pitchFamily="34" charset="0"/>
                <a:ea typeface="Verdana" pitchFamily="34" charset="0"/>
                <a:cs typeface="Verdana" pitchFamily="34" charset="0"/>
              </a:defRPr>
            </a:lvl2pPr>
            <a:lvl3pPr marL="1143000" indent="-228600" eaLnBrk="0" hangingPunct="0">
              <a:spcBef>
                <a:spcPts val="600"/>
              </a:spcBef>
              <a:buClr>
                <a:srgbClr val="F78E1E"/>
              </a:buClr>
              <a:buFont typeface="Wingdings" pitchFamily="2" charset="2"/>
              <a:buChar char="§"/>
              <a:defRPr sz="2000">
                <a:solidFill>
                  <a:srgbClr val="595959"/>
                </a:solidFill>
                <a:latin typeface="Verdana" pitchFamily="34" charset="0"/>
                <a:ea typeface="Verdana" pitchFamily="34" charset="0"/>
                <a:cs typeface="Verdana" pitchFamily="34" charset="0"/>
              </a:defRPr>
            </a:lvl3pPr>
            <a:lvl4pPr marL="1600200" indent="-228600" eaLnBrk="0" hangingPunct="0">
              <a:spcBef>
                <a:spcPts val="600"/>
              </a:spcBef>
              <a:buClr>
                <a:srgbClr val="F78E1E"/>
              </a:buClr>
              <a:buFont typeface="Verdana" pitchFamily="34" charset="0"/>
              <a:buChar char="–"/>
              <a:defRPr>
                <a:solidFill>
                  <a:srgbClr val="595959"/>
                </a:solidFill>
                <a:latin typeface="Verdana" pitchFamily="34" charset="0"/>
                <a:ea typeface="Verdana" pitchFamily="34" charset="0"/>
                <a:cs typeface="Verdana" pitchFamily="34" charset="0"/>
              </a:defRPr>
            </a:lvl4pPr>
            <a:lvl5pPr marL="2057400" indent="-228600" eaLnBrk="0" hangingPunct="0">
              <a:spcBef>
                <a:spcPct val="20000"/>
              </a:spcBef>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9pPr>
          </a:lstStyle>
          <a:p>
            <a:pPr algn="ctr">
              <a:spcBef>
                <a:spcPct val="0"/>
              </a:spcBef>
              <a:buClrTx/>
              <a:defRPr/>
            </a:pPr>
            <a:r>
              <a:rPr lang="en-GB" altLang="en-US" sz="1400">
                <a:solidFill>
                  <a:srgbClr val="002672"/>
                </a:solidFill>
                <a:latin typeface="Arial" pitchFamily="34" charset="0"/>
                <a:cs typeface="Arial" pitchFamily="34" charset="0"/>
              </a:rPr>
              <a:t>Enforcement</a:t>
            </a:r>
          </a:p>
          <a:p>
            <a:pPr algn="ctr">
              <a:spcBef>
                <a:spcPct val="0"/>
              </a:spcBef>
              <a:buClrTx/>
              <a:defRPr/>
            </a:pPr>
            <a:r>
              <a:rPr lang="en-GB" altLang="en-US" sz="1400">
                <a:solidFill>
                  <a:srgbClr val="002672"/>
                </a:solidFill>
                <a:latin typeface="Arial" pitchFamily="34" charset="0"/>
                <a:cs typeface="Arial" pitchFamily="34" charset="0"/>
              </a:rPr>
              <a:t>Bodies</a:t>
            </a:r>
          </a:p>
        </p:txBody>
      </p:sp>
      <p:sp>
        <p:nvSpPr>
          <p:cNvPr id="71" name="Oval 6"/>
          <p:cNvSpPr>
            <a:spLocks noChangeArrowheads="1"/>
          </p:cNvSpPr>
          <p:nvPr/>
        </p:nvSpPr>
        <p:spPr bwMode="auto">
          <a:xfrm>
            <a:off x="4336256" y="5732463"/>
            <a:ext cx="1568054" cy="647700"/>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lIns="90488" tIns="44450" rIns="90488" bIns="44450" anchor="ctr"/>
          <a:lstStyle>
            <a:lvl1pPr eaLnBrk="0" hangingPunct="0">
              <a:spcBef>
                <a:spcPct val="20000"/>
              </a:spcBef>
              <a:buClr>
                <a:srgbClr val="1E887F"/>
              </a:buClr>
              <a:defRPr sz="2400">
                <a:solidFill>
                  <a:srgbClr val="595959"/>
                </a:solidFill>
                <a:latin typeface="Verdana" pitchFamily="34" charset="0"/>
                <a:ea typeface="Verdana" pitchFamily="34" charset="0"/>
                <a:cs typeface="Verdana" pitchFamily="34" charset="0"/>
              </a:defRPr>
            </a:lvl1pPr>
            <a:lvl2pPr marL="742950" indent="-285750" eaLnBrk="0" hangingPunct="0">
              <a:spcBef>
                <a:spcPts val="600"/>
              </a:spcBef>
              <a:buClr>
                <a:srgbClr val="F78E1E"/>
              </a:buClr>
              <a:buFont typeface="Wingdings" pitchFamily="2" charset="2"/>
              <a:buChar char="Ø"/>
              <a:defRPr sz="2200">
                <a:solidFill>
                  <a:srgbClr val="595959"/>
                </a:solidFill>
                <a:latin typeface="Verdana" pitchFamily="34" charset="0"/>
                <a:ea typeface="Verdana" pitchFamily="34" charset="0"/>
                <a:cs typeface="Verdana" pitchFamily="34" charset="0"/>
              </a:defRPr>
            </a:lvl2pPr>
            <a:lvl3pPr marL="1143000" indent="-228600" eaLnBrk="0" hangingPunct="0">
              <a:spcBef>
                <a:spcPts val="600"/>
              </a:spcBef>
              <a:buClr>
                <a:srgbClr val="F78E1E"/>
              </a:buClr>
              <a:buFont typeface="Wingdings" pitchFamily="2" charset="2"/>
              <a:buChar char="§"/>
              <a:defRPr sz="2000">
                <a:solidFill>
                  <a:srgbClr val="595959"/>
                </a:solidFill>
                <a:latin typeface="Verdana" pitchFamily="34" charset="0"/>
                <a:ea typeface="Verdana" pitchFamily="34" charset="0"/>
                <a:cs typeface="Verdana" pitchFamily="34" charset="0"/>
              </a:defRPr>
            </a:lvl3pPr>
            <a:lvl4pPr marL="1600200" indent="-228600" eaLnBrk="0" hangingPunct="0">
              <a:spcBef>
                <a:spcPts val="600"/>
              </a:spcBef>
              <a:buClr>
                <a:srgbClr val="F78E1E"/>
              </a:buClr>
              <a:buFont typeface="Verdana" pitchFamily="34" charset="0"/>
              <a:buChar char="–"/>
              <a:defRPr>
                <a:solidFill>
                  <a:srgbClr val="595959"/>
                </a:solidFill>
                <a:latin typeface="Verdana" pitchFamily="34" charset="0"/>
                <a:ea typeface="Verdana" pitchFamily="34" charset="0"/>
                <a:cs typeface="Verdana" pitchFamily="34" charset="0"/>
              </a:defRPr>
            </a:lvl4pPr>
            <a:lvl5pPr marL="2057400" indent="-228600" eaLnBrk="0" hangingPunct="0">
              <a:spcBef>
                <a:spcPct val="20000"/>
              </a:spcBef>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9pPr>
          </a:lstStyle>
          <a:p>
            <a:pPr algn="ctr">
              <a:spcBef>
                <a:spcPct val="0"/>
              </a:spcBef>
              <a:buClrTx/>
              <a:defRPr/>
            </a:pPr>
            <a:r>
              <a:rPr lang="en-GB" altLang="en-US" sz="1400" dirty="0">
                <a:solidFill>
                  <a:srgbClr val="002672"/>
                </a:solidFill>
                <a:latin typeface="Arial" pitchFamily="34" charset="0"/>
                <a:cs typeface="Arial" pitchFamily="34" charset="0"/>
              </a:rPr>
              <a:t>Educational </a:t>
            </a:r>
          </a:p>
          <a:p>
            <a:pPr algn="ctr">
              <a:spcBef>
                <a:spcPct val="0"/>
              </a:spcBef>
              <a:buClrTx/>
              <a:defRPr/>
            </a:pPr>
            <a:r>
              <a:rPr lang="en-GB" altLang="en-US" sz="1400" dirty="0">
                <a:solidFill>
                  <a:srgbClr val="002672"/>
                </a:solidFill>
                <a:latin typeface="Arial" pitchFamily="34" charset="0"/>
                <a:cs typeface="Arial" pitchFamily="34" charset="0"/>
              </a:rPr>
              <a:t>Bodies</a:t>
            </a:r>
          </a:p>
        </p:txBody>
      </p:sp>
      <p:sp>
        <p:nvSpPr>
          <p:cNvPr id="72" name="Oval 13"/>
          <p:cNvSpPr>
            <a:spLocks noChangeArrowheads="1"/>
          </p:cNvSpPr>
          <p:nvPr/>
        </p:nvSpPr>
        <p:spPr bwMode="auto">
          <a:xfrm>
            <a:off x="6395130" y="4831558"/>
            <a:ext cx="1669370" cy="719138"/>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lIns="90488" tIns="44450" rIns="90488" bIns="44450" anchor="ctr"/>
          <a:lstStyle>
            <a:lvl1pPr eaLnBrk="0" hangingPunct="0">
              <a:spcBef>
                <a:spcPct val="20000"/>
              </a:spcBef>
              <a:buClr>
                <a:srgbClr val="1E887F"/>
              </a:buClr>
              <a:defRPr sz="2400">
                <a:solidFill>
                  <a:srgbClr val="595959"/>
                </a:solidFill>
                <a:latin typeface="Verdana" pitchFamily="34" charset="0"/>
                <a:ea typeface="Verdana" pitchFamily="34" charset="0"/>
                <a:cs typeface="Verdana" pitchFamily="34" charset="0"/>
              </a:defRPr>
            </a:lvl1pPr>
            <a:lvl2pPr marL="742950" indent="-285750" eaLnBrk="0" hangingPunct="0">
              <a:spcBef>
                <a:spcPts val="600"/>
              </a:spcBef>
              <a:buClr>
                <a:srgbClr val="F78E1E"/>
              </a:buClr>
              <a:buFont typeface="Wingdings" pitchFamily="2" charset="2"/>
              <a:buChar char="Ø"/>
              <a:defRPr sz="2200">
                <a:solidFill>
                  <a:srgbClr val="595959"/>
                </a:solidFill>
                <a:latin typeface="Verdana" pitchFamily="34" charset="0"/>
                <a:ea typeface="Verdana" pitchFamily="34" charset="0"/>
                <a:cs typeface="Verdana" pitchFamily="34" charset="0"/>
              </a:defRPr>
            </a:lvl2pPr>
            <a:lvl3pPr marL="1143000" indent="-228600" eaLnBrk="0" hangingPunct="0">
              <a:spcBef>
                <a:spcPts val="600"/>
              </a:spcBef>
              <a:buClr>
                <a:srgbClr val="F78E1E"/>
              </a:buClr>
              <a:buFont typeface="Wingdings" pitchFamily="2" charset="2"/>
              <a:buChar char="§"/>
              <a:defRPr sz="2000">
                <a:solidFill>
                  <a:srgbClr val="595959"/>
                </a:solidFill>
                <a:latin typeface="Verdana" pitchFamily="34" charset="0"/>
                <a:ea typeface="Verdana" pitchFamily="34" charset="0"/>
                <a:cs typeface="Verdana" pitchFamily="34" charset="0"/>
              </a:defRPr>
            </a:lvl3pPr>
            <a:lvl4pPr marL="1600200" indent="-228600" eaLnBrk="0" hangingPunct="0">
              <a:spcBef>
                <a:spcPts val="600"/>
              </a:spcBef>
              <a:buClr>
                <a:srgbClr val="F78E1E"/>
              </a:buClr>
              <a:buFont typeface="Verdana" pitchFamily="34" charset="0"/>
              <a:buChar char="–"/>
              <a:defRPr>
                <a:solidFill>
                  <a:srgbClr val="595959"/>
                </a:solidFill>
                <a:latin typeface="Verdana" pitchFamily="34" charset="0"/>
                <a:ea typeface="Verdana" pitchFamily="34" charset="0"/>
                <a:cs typeface="Verdana" pitchFamily="34" charset="0"/>
              </a:defRPr>
            </a:lvl4pPr>
            <a:lvl5pPr marL="2057400" indent="-228600" eaLnBrk="0" hangingPunct="0">
              <a:spcBef>
                <a:spcPct val="20000"/>
              </a:spcBef>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9pPr>
          </a:lstStyle>
          <a:p>
            <a:pPr algn="ctr">
              <a:spcBef>
                <a:spcPct val="0"/>
              </a:spcBef>
              <a:buClrTx/>
              <a:defRPr/>
            </a:pPr>
            <a:r>
              <a:rPr lang="en-GB" altLang="en-US" sz="1400" dirty="0">
                <a:solidFill>
                  <a:srgbClr val="002672"/>
                </a:solidFill>
                <a:latin typeface="Arial" pitchFamily="34" charset="0"/>
                <a:cs typeface="Arial" pitchFamily="34" charset="0"/>
              </a:rPr>
              <a:t>Professional institutions</a:t>
            </a:r>
          </a:p>
        </p:txBody>
      </p:sp>
      <p:sp>
        <p:nvSpPr>
          <p:cNvPr id="73" name="Oval 4"/>
          <p:cNvSpPr>
            <a:spLocks noChangeArrowheads="1"/>
          </p:cNvSpPr>
          <p:nvPr/>
        </p:nvSpPr>
        <p:spPr bwMode="auto">
          <a:xfrm>
            <a:off x="6102350" y="5666912"/>
            <a:ext cx="1476375" cy="576263"/>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lIns="90488" tIns="44450" rIns="90488" bIns="44450" anchor="ctr"/>
          <a:lstStyle>
            <a:lvl1pPr eaLnBrk="0" hangingPunct="0">
              <a:spcBef>
                <a:spcPct val="20000"/>
              </a:spcBef>
              <a:buClr>
                <a:srgbClr val="1E887F"/>
              </a:buClr>
              <a:defRPr sz="2400">
                <a:solidFill>
                  <a:srgbClr val="595959"/>
                </a:solidFill>
                <a:latin typeface="Verdana" pitchFamily="34" charset="0"/>
                <a:ea typeface="Verdana" pitchFamily="34" charset="0"/>
                <a:cs typeface="Verdana" pitchFamily="34" charset="0"/>
              </a:defRPr>
            </a:lvl1pPr>
            <a:lvl2pPr marL="742950" indent="-285750" eaLnBrk="0" hangingPunct="0">
              <a:spcBef>
                <a:spcPts val="600"/>
              </a:spcBef>
              <a:buClr>
                <a:srgbClr val="F78E1E"/>
              </a:buClr>
              <a:buFont typeface="Wingdings" pitchFamily="2" charset="2"/>
              <a:buChar char="Ø"/>
              <a:defRPr sz="2200">
                <a:solidFill>
                  <a:srgbClr val="595959"/>
                </a:solidFill>
                <a:latin typeface="Verdana" pitchFamily="34" charset="0"/>
                <a:ea typeface="Verdana" pitchFamily="34" charset="0"/>
                <a:cs typeface="Verdana" pitchFamily="34" charset="0"/>
              </a:defRPr>
            </a:lvl2pPr>
            <a:lvl3pPr marL="1143000" indent="-228600" eaLnBrk="0" hangingPunct="0">
              <a:spcBef>
                <a:spcPts val="600"/>
              </a:spcBef>
              <a:buClr>
                <a:srgbClr val="F78E1E"/>
              </a:buClr>
              <a:buFont typeface="Wingdings" pitchFamily="2" charset="2"/>
              <a:buChar char="§"/>
              <a:defRPr sz="2000">
                <a:solidFill>
                  <a:srgbClr val="595959"/>
                </a:solidFill>
                <a:latin typeface="Verdana" pitchFamily="34" charset="0"/>
                <a:ea typeface="Verdana" pitchFamily="34" charset="0"/>
                <a:cs typeface="Verdana" pitchFamily="34" charset="0"/>
              </a:defRPr>
            </a:lvl3pPr>
            <a:lvl4pPr marL="1600200" indent="-228600" eaLnBrk="0" hangingPunct="0">
              <a:spcBef>
                <a:spcPts val="600"/>
              </a:spcBef>
              <a:buClr>
                <a:srgbClr val="F78E1E"/>
              </a:buClr>
              <a:buFont typeface="Verdana" pitchFamily="34" charset="0"/>
              <a:buChar char="–"/>
              <a:defRPr>
                <a:solidFill>
                  <a:srgbClr val="595959"/>
                </a:solidFill>
                <a:latin typeface="Verdana" pitchFamily="34" charset="0"/>
                <a:ea typeface="Verdana" pitchFamily="34" charset="0"/>
                <a:cs typeface="Verdana" pitchFamily="34" charset="0"/>
              </a:defRPr>
            </a:lvl4pPr>
            <a:lvl5pPr marL="2057400" indent="-228600" eaLnBrk="0" hangingPunct="0">
              <a:spcBef>
                <a:spcPct val="20000"/>
              </a:spcBef>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9pPr>
          </a:lstStyle>
          <a:p>
            <a:pPr algn="ctr">
              <a:spcBef>
                <a:spcPct val="0"/>
              </a:spcBef>
              <a:buClrTx/>
              <a:defRPr/>
            </a:pPr>
            <a:r>
              <a:rPr lang="en-GB" altLang="en-US" sz="1400" dirty="0">
                <a:solidFill>
                  <a:srgbClr val="002672"/>
                </a:solidFill>
                <a:latin typeface="Arial" pitchFamily="34" charset="0"/>
                <a:cs typeface="Arial" pitchFamily="34" charset="0"/>
              </a:rPr>
              <a:t>Research </a:t>
            </a:r>
          </a:p>
          <a:p>
            <a:pPr algn="ctr">
              <a:spcBef>
                <a:spcPct val="0"/>
              </a:spcBef>
              <a:buClrTx/>
              <a:defRPr/>
            </a:pPr>
            <a:r>
              <a:rPr lang="en-GB" altLang="en-US" sz="1400" dirty="0">
                <a:solidFill>
                  <a:srgbClr val="002672"/>
                </a:solidFill>
                <a:latin typeface="Arial" pitchFamily="34" charset="0"/>
                <a:cs typeface="Arial" pitchFamily="34" charset="0"/>
              </a:rPr>
              <a:t>Organizations</a:t>
            </a:r>
          </a:p>
        </p:txBody>
      </p:sp>
      <p:sp>
        <p:nvSpPr>
          <p:cNvPr id="74" name="Oval 9"/>
          <p:cNvSpPr>
            <a:spLocks noChangeArrowheads="1"/>
          </p:cNvSpPr>
          <p:nvPr/>
        </p:nvSpPr>
        <p:spPr bwMode="auto">
          <a:xfrm>
            <a:off x="4964267" y="4814813"/>
            <a:ext cx="1439863" cy="646112"/>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lIns="90488" tIns="44450" rIns="90488" bIns="44450" anchor="ctr"/>
          <a:lstStyle>
            <a:lvl1pPr eaLnBrk="0" hangingPunct="0">
              <a:spcBef>
                <a:spcPct val="20000"/>
              </a:spcBef>
              <a:buClr>
                <a:srgbClr val="1E887F"/>
              </a:buClr>
              <a:defRPr sz="2400">
                <a:solidFill>
                  <a:srgbClr val="595959"/>
                </a:solidFill>
                <a:latin typeface="Verdana" pitchFamily="34" charset="0"/>
                <a:ea typeface="Verdana" pitchFamily="34" charset="0"/>
                <a:cs typeface="Verdana" pitchFamily="34" charset="0"/>
              </a:defRPr>
            </a:lvl1pPr>
            <a:lvl2pPr marL="742950" indent="-285750" eaLnBrk="0" hangingPunct="0">
              <a:spcBef>
                <a:spcPts val="600"/>
              </a:spcBef>
              <a:buClr>
                <a:srgbClr val="F78E1E"/>
              </a:buClr>
              <a:buFont typeface="Wingdings" pitchFamily="2" charset="2"/>
              <a:buChar char="Ø"/>
              <a:defRPr sz="2200">
                <a:solidFill>
                  <a:srgbClr val="595959"/>
                </a:solidFill>
                <a:latin typeface="Verdana" pitchFamily="34" charset="0"/>
                <a:ea typeface="Verdana" pitchFamily="34" charset="0"/>
                <a:cs typeface="Verdana" pitchFamily="34" charset="0"/>
              </a:defRPr>
            </a:lvl2pPr>
            <a:lvl3pPr marL="1143000" indent="-228600" eaLnBrk="0" hangingPunct="0">
              <a:spcBef>
                <a:spcPts val="600"/>
              </a:spcBef>
              <a:buClr>
                <a:srgbClr val="F78E1E"/>
              </a:buClr>
              <a:buFont typeface="Wingdings" pitchFamily="2" charset="2"/>
              <a:buChar char="§"/>
              <a:defRPr sz="2000">
                <a:solidFill>
                  <a:srgbClr val="595959"/>
                </a:solidFill>
                <a:latin typeface="Verdana" pitchFamily="34" charset="0"/>
                <a:ea typeface="Verdana" pitchFamily="34" charset="0"/>
                <a:cs typeface="Verdana" pitchFamily="34" charset="0"/>
              </a:defRPr>
            </a:lvl3pPr>
            <a:lvl4pPr marL="1600200" indent="-228600" eaLnBrk="0" hangingPunct="0">
              <a:spcBef>
                <a:spcPts val="600"/>
              </a:spcBef>
              <a:buClr>
                <a:srgbClr val="F78E1E"/>
              </a:buClr>
              <a:buFont typeface="Verdana" pitchFamily="34" charset="0"/>
              <a:buChar char="–"/>
              <a:defRPr>
                <a:solidFill>
                  <a:srgbClr val="595959"/>
                </a:solidFill>
                <a:latin typeface="Verdana" pitchFamily="34" charset="0"/>
                <a:ea typeface="Verdana" pitchFamily="34" charset="0"/>
                <a:cs typeface="Verdana" pitchFamily="34" charset="0"/>
              </a:defRPr>
            </a:lvl4pPr>
            <a:lvl5pPr marL="2057400" indent="-228600" eaLnBrk="0" hangingPunct="0">
              <a:spcBef>
                <a:spcPct val="20000"/>
              </a:spcBef>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9pPr>
          </a:lstStyle>
          <a:p>
            <a:pPr algn="ctr">
              <a:spcBef>
                <a:spcPct val="0"/>
              </a:spcBef>
              <a:buClrTx/>
              <a:defRPr/>
            </a:pPr>
            <a:r>
              <a:rPr lang="en-GB" altLang="en-US" sz="1400">
                <a:solidFill>
                  <a:srgbClr val="002672"/>
                </a:solidFill>
                <a:latin typeface="Arial" pitchFamily="34" charset="0"/>
                <a:cs typeface="Arial" pitchFamily="34" charset="0"/>
              </a:rPr>
              <a:t>Trades Unions</a:t>
            </a:r>
          </a:p>
        </p:txBody>
      </p:sp>
      <p:sp>
        <p:nvSpPr>
          <p:cNvPr id="53342" name="Line 31"/>
          <p:cNvSpPr>
            <a:spLocks noChangeShapeType="1"/>
          </p:cNvSpPr>
          <p:nvPr/>
        </p:nvSpPr>
        <p:spPr bwMode="auto">
          <a:xfrm flipH="1" flipV="1">
            <a:off x="8243888" y="4868863"/>
            <a:ext cx="469900" cy="6826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3343" name="Line 33"/>
          <p:cNvSpPr>
            <a:spLocks noChangeShapeType="1"/>
          </p:cNvSpPr>
          <p:nvPr/>
        </p:nvSpPr>
        <p:spPr bwMode="auto">
          <a:xfrm flipV="1">
            <a:off x="4365625" y="4832350"/>
            <a:ext cx="350838" cy="396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3344" name="Line 33"/>
          <p:cNvSpPr>
            <a:spLocks noChangeShapeType="1"/>
          </p:cNvSpPr>
          <p:nvPr/>
        </p:nvSpPr>
        <p:spPr bwMode="auto">
          <a:xfrm flipH="1" flipV="1">
            <a:off x="2843213" y="4868863"/>
            <a:ext cx="612775" cy="2571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3345" name="Line 33"/>
          <p:cNvSpPr>
            <a:spLocks noChangeShapeType="1"/>
          </p:cNvSpPr>
          <p:nvPr/>
        </p:nvSpPr>
        <p:spPr bwMode="auto">
          <a:xfrm flipH="1" flipV="1">
            <a:off x="2300288" y="4868863"/>
            <a:ext cx="623887" cy="12239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3346" name="Line 33"/>
          <p:cNvSpPr>
            <a:spLocks noChangeShapeType="1"/>
          </p:cNvSpPr>
          <p:nvPr/>
        </p:nvSpPr>
        <p:spPr bwMode="auto">
          <a:xfrm flipH="1" flipV="1">
            <a:off x="3527425" y="4868863"/>
            <a:ext cx="169863" cy="11334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3347" name="Line 33"/>
          <p:cNvSpPr>
            <a:spLocks noChangeShapeType="1"/>
          </p:cNvSpPr>
          <p:nvPr/>
        </p:nvSpPr>
        <p:spPr bwMode="auto">
          <a:xfrm flipV="1">
            <a:off x="6310313" y="4868863"/>
            <a:ext cx="169862" cy="825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3348" name="Line 33"/>
          <p:cNvSpPr>
            <a:spLocks noChangeShapeType="1"/>
          </p:cNvSpPr>
          <p:nvPr/>
        </p:nvSpPr>
        <p:spPr bwMode="auto">
          <a:xfrm flipV="1">
            <a:off x="7894638" y="4832350"/>
            <a:ext cx="61912" cy="1095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7" name="Oval 12"/>
          <p:cNvSpPr>
            <a:spLocks noChangeArrowheads="1"/>
          </p:cNvSpPr>
          <p:nvPr/>
        </p:nvSpPr>
        <p:spPr bwMode="auto">
          <a:xfrm>
            <a:off x="3070281" y="5120987"/>
            <a:ext cx="1439863" cy="647700"/>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lIns="90488" tIns="44450" rIns="90488" bIns="44450" anchor="ctr"/>
          <a:lstStyle>
            <a:lvl1pPr eaLnBrk="0" hangingPunct="0">
              <a:spcBef>
                <a:spcPct val="20000"/>
              </a:spcBef>
              <a:buClr>
                <a:srgbClr val="1E887F"/>
              </a:buClr>
              <a:defRPr sz="2400">
                <a:solidFill>
                  <a:srgbClr val="595959"/>
                </a:solidFill>
                <a:latin typeface="Verdana" pitchFamily="34" charset="0"/>
                <a:ea typeface="Verdana" pitchFamily="34" charset="0"/>
                <a:cs typeface="Verdana" pitchFamily="34" charset="0"/>
              </a:defRPr>
            </a:lvl1pPr>
            <a:lvl2pPr marL="742950" indent="-285750" eaLnBrk="0" hangingPunct="0">
              <a:spcBef>
                <a:spcPts val="600"/>
              </a:spcBef>
              <a:buClr>
                <a:srgbClr val="F78E1E"/>
              </a:buClr>
              <a:buFont typeface="Wingdings" pitchFamily="2" charset="2"/>
              <a:buChar char="Ø"/>
              <a:defRPr sz="2200">
                <a:solidFill>
                  <a:srgbClr val="595959"/>
                </a:solidFill>
                <a:latin typeface="Verdana" pitchFamily="34" charset="0"/>
                <a:ea typeface="Verdana" pitchFamily="34" charset="0"/>
                <a:cs typeface="Verdana" pitchFamily="34" charset="0"/>
              </a:defRPr>
            </a:lvl2pPr>
            <a:lvl3pPr marL="1143000" indent="-228600" eaLnBrk="0" hangingPunct="0">
              <a:spcBef>
                <a:spcPts val="600"/>
              </a:spcBef>
              <a:buClr>
                <a:srgbClr val="F78E1E"/>
              </a:buClr>
              <a:buFont typeface="Wingdings" pitchFamily="2" charset="2"/>
              <a:buChar char="§"/>
              <a:defRPr sz="2000">
                <a:solidFill>
                  <a:srgbClr val="595959"/>
                </a:solidFill>
                <a:latin typeface="Verdana" pitchFamily="34" charset="0"/>
                <a:ea typeface="Verdana" pitchFamily="34" charset="0"/>
                <a:cs typeface="Verdana" pitchFamily="34" charset="0"/>
              </a:defRPr>
            </a:lvl3pPr>
            <a:lvl4pPr marL="1600200" indent="-228600" eaLnBrk="0" hangingPunct="0">
              <a:spcBef>
                <a:spcPts val="600"/>
              </a:spcBef>
              <a:buClr>
                <a:srgbClr val="F78E1E"/>
              </a:buClr>
              <a:buFont typeface="Verdana" pitchFamily="34" charset="0"/>
              <a:buChar char="–"/>
              <a:defRPr>
                <a:solidFill>
                  <a:srgbClr val="595959"/>
                </a:solidFill>
                <a:latin typeface="Verdana" pitchFamily="34" charset="0"/>
                <a:ea typeface="Verdana" pitchFamily="34" charset="0"/>
                <a:cs typeface="Verdana" pitchFamily="34" charset="0"/>
              </a:defRPr>
            </a:lvl4pPr>
            <a:lvl5pPr marL="2057400" indent="-228600" eaLnBrk="0" hangingPunct="0">
              <a:spcBef>
                <a:spcPct val="20000"/>
              </a:spcBef>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9pPr>
          </a:lstStyle>
          <a:p>
            <a:pPr algn="ctr">
              <a:spcBef>
                <a:spcPct val="0"/>
              </a:spcBef>
              <a:buClrTx/>
              <a:defRPr/>
            </a:pPr>
            <a:r>
              <a:rPr lang="en-GB" altLang="en-US" sz="1400" dirty="0">
                <a:solidFill>
                  <a:srgbClr val="002672"/>
                </a:solidFill>
                <a:latin typeface="Arial" pitchFamily="34" charset="0"/>
                <a:cs typeface="Arial" pitchFamily="34" charset="0"/>
              </a:rPr>
              <a:t>Consumer </a:t>
            </a:r>
            <a:br>
              <a:rPr lang="en-GB" altLang="en-US" sz="1400" dirty="0">
                <a:solidFill>
                  <a:srgbClr val="002672"/>
                </a:solidFill>
                <a:latin typeface="Arial" pitchFamily="34" charset="0"/>
                <a:cs typeface="Arial" pitchFamily="34" charset="0"/>
              </a:rPr>
            </a:br>
            <a:r>
              <a:rPr lang="en-GB" altLang="en-US" sz="1400" dirty="0">
                <a:solidFill>
                  <a:srgbClr val="002672"/>
                </a:solidFill>
                <a:latin typeface="Arial" pitchFamily="34" charset="0"/>
                <a:cs typeface="Arial" pitchFamily="34" charset="0"/>
              </a:rPr>
              <a:t>Bodies</a:t>
            </a:r>
          </a:p>
        </p:txBody>
      </p:sp>
      <p:sp>
        <p:nvSpPr>
          <p:cNvPr id="69" name="Oval 7"/>
          <p:cNvSpPr>
            <a:spLocks noChangeArrowheads="1"/>
          </p:cNvSpPr>
          <p:nvPr/>
        </p:nvSpPr>
        <p:spPr bwMode="auto">
          <a:xfrm>
            <a:off x="1475581" y="5446713"/>
            <a:ext cx="1441450" cy="647700"/>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lIns="90488" tIns="44450" rIns="90488" bIns="44450" anchor="ctr"/>
          <a:lstStyle>
            <a:lvl1pPr eaLnBrk="0" hangingPunct="0">
              <a:spcBef>
                <a:spcPct val="20000"/>
              </a:spcBef>
              <a:buClr>
                <a:srgbClr val="1E887F"/>
              </a:buClr>
              <a:defRPr sz="2400">
                <a:solidFill>
                  <a:srgbClr val="595959"/>
                </a:solidFill>
                <a:latin typeface="Verdana" pitchFamily="34" charset="0"/>
                <a:ea typeface="Verdana" pitchFamily="34" charset="0"/>
                <a:cs typeface="Verdana" pitchFamily="34" charset="0"/>
              </a:defRPr>
            </a:lvl1pPr>
            <a:lvl2pPr marL="742950" indent="-285750" eaLnBrk="0" hangingPunct="0">
              <a:spcBef>
                <a:spcPts val="600"/>
              </a:spcBef>
              <a:buClr>
                <a:srgbClr val="F78E1E"/>
              </a:buClr>
              <a:buFont typeface="Wingdings" pitchFamily="2" charset="2"/>
              <a:buChar char="Ø"/>
              <a:defRPr sz="2200">
                <a:solidFill>
                  <a:srgbClr val="595959"/>
                </a:solidFill>
                <a:latin typeface="Verdana" pitchFamily="34" charset="0"/>
                <a:ea typeface="Verdana" pitchFamily="34" charset="0"/>
                <a:cs typeface="Verdana" pitchFamily="34" charset="0"/>
              </a:defRPr>
            </a:lvl2pPr>
            <a:lvl3pPr marL="1143000" indent="-228600" eaLnBrk="0" hangingPunct="0">
              <a:spcBef>
                <a:spcPts val="600"/>
              </a:spcBef>
              <a:buClr>
                <a:srgbClr val="F78E1E"/>
              </a:buClr>
              <a:buFont typeface="Wingdings" pitchFamily="2" charset="2"/>
              <a:buChar char="§"/>
              <a:defRPr sz="2000">
                <a:solidFill>
                  <a:srgbClr val="595959"/>
                </a:solidFill>
                <a:latin typeface="Verdana" pitchFamily="34" charset="0"/>
                <a:ea typeface="Verdana" pitchFamily="34" charset="0"/>
                <a:cs typeface="Verdana" pitchFamily="34" charset="0"/>
              </a:defRPr>
            </a:lvl3pPr>
            <a:lvl4pPr marL="1600200" indent="-228600" eaLnBrk="0" hangingPunct="0">
              <a:spcBef>
                <a:spcPts val="600"/>
              </a:spcBef>
              <a:buClr>
                <a:srgbClr val="F78E1E"/>
              </a:buClr>
              <a:buFont typeface="Verdana" pitchFamily="34" charset="0"/>
              <a:buChar char="–"/>
              <a:defRPr>
                <a:solidFill>
                  <a:srgbClr val="595959"/>
                </a:solidFill>
                <a:latin typeface="Verdana" pitchFamily="34" charset="0"/>
                <a:ea typeface="Verdana" pitchFamily="34" charset="0"/>
                <a:cs typeface="Verdana" pitchFamily="34" charset="0"/>
              </a:defRPr>
            </a:lvl4pPr>
            <a:lvl5pPr marL="2057400" indent="-228600" eaLnBrk="0" hangingPunct="0">
              <a:spcBef>
                <a:spcPct val="20000"/>
              </a:spcBef>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9pPr>
          </a:lstStyle>
          <a:p>
            <a:pPr algn="ctr">
              <a:spcBef>
                <a:spcPct val="0"/>
              </a:spcBef>
              <a:buClrTx/>
              <a:defRPr/>
            </a:pPr>
            <a:r>
              <a:rPr lang="en-GB" altLang="en-US" sz="1400" dirty="0">
                <a:solidFill>
                  <a:srgbClr val="002672"/>
                </a:solidFill>
                <a:latin typeface="Arial" pitchFamily="34" charset="0"/>
                <a:cs typeface="Arial" pitchFamily="34" charset="0"/>
              </a:rPr>
              <a:t>Government</a:t>
            </a:r>
          </a:p>
          <a:p>
            <a:pPr algn="ctr">
              <a:spcBef>
                <a:spcPct val="0"/>
              </a:spcBef>
              <a:buClrTx/>
              <a:defRPr/>
            </a:pPr>
            <a:r>
              <a:rPr lang="en-GB" altLang="en-US" sz="1400" dirty="0">
                <a:solidFill>
                  <a:srgbClr val="002672"/>
                </a:solidFill>
                <a:latin typeface="Arial" pitchFamily="34" charset="0"/>
                <a:cs typeface="Arial" pitchFamily="34" charset="0"/>
              </a:rPr>
              <a:t>Departments</a:t>
            </a:r>
          </a:p>
        </p:txBody>
      </p:sp>
      <p:sp>
        <p:nvSpPr>
          <p:cNvPr id="80" name="Oval 5"/>
          <p:cNvSpPr>
            <a:spLocks noChangeArrowheads="1"/>
          </p:cNvSpPr>
          <p:nvPr/>
        </p:nvSpPr>
        <p:spPr bwMode="auto">
          <a:xfrm>
            <a:off x="7380039" y="2636143"/>
            <a:ext cx="1368425" cy="504825"/>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lvl1pPr eaLnBrk="0" hangingPunct="0">
              <a:spcBef>
                <a:spcPct val="20000"/>
              </a:spcBef>
              <a:buClr>
                <a:srgbClr val="1E887F"/>
              </a:buClr>
              <a:defRPr sz="2400">
                <a:solidFill>
                  <a:srgbClr val="595959"/>
                </a:solidFill>
                <a:latin typeface="Verdana" pitchFamily="34" charset="0"/>
                <a:ea typeface="Verdana" pitchFamily="34" charset="0"/>
                <a:cs typeface="Verdana" pitchFamily="34" charset="0"/>
              </a:defRPr>
            </a:lvl1pPr>
            <a:lvl2pPr marL="742950" indent="-285750" eaLnBrk="0" hangingPunct="0">
              <a:spcBef>
                <a:spcPts val="600"/>
              </a:spcBef>
              <a:buClr>
                <a:srgbClr val="F78E1E"/>
              </a:buClr>
              <a:buFont typeface="Wingdings" pitchFamily="2" charset="2"/>
              <a:buChar char="Ø"/>
              <a:defRPr sz="2200">
                <a:solidFill>
                  <a:srgbClr val="595959"/>
                </a:solidFill>
                <a:latin typeface="Verdana" pitchFamily="34" charset="0"/>
                <a:ea typeface="Verdana" pitchFamily="34" charset="0"/>
                <a:cs typeface="Verdana" pitchFamily="34" charset="0"/>
              </a:defRPr>
            </a:lvl2pPr>
            <a:lvl3pPr marL="1143000" indent="-228600" eaLnBrk="0" hangingPunct="0">
              <a:spcBef>
                <a:spcPts val="600"/>
              </a:spcBef>
              <a:buClr>
                <a:srgbClr val="F78E1E"/>
              </a:buClr>
              <a:buFont typeface="Wingdings" pitchFamily="2" charset="2"/>
              <a:buChar char="§"/>
              <a:defRPr sz="2000">
                <a:solidFill>
                  <a:srgbClr val="595959"/>
                </a:solidFill>
                <a:latin typeface="Verdana" pitchFamily="34" charset="0"/>
                <a:ea typeface="Verdana" pitchFamily="34" charset="0"/>
                <a:cs typeface="Verdana" pitchFamily="34" charset="0"/>
              </a:defRPr>
            </a:lvl3pPr>
            <a:lvl4pPr marL="1600200" indent="-228600" eaLnBrk="0" hangingPunct="0">
              <a:spcBef>
                <a:spcPts val="600"/>
              </a:spcBef>
              <a:buClr>
                <a:srgbClr val="F78E1E"/>
              </a:buClr>
              <a:buFont typeface="Verdana" pitchFamily="34" charset="0"/>
              <a:buChar char="–"/>
              <a:defRPr>
                <a:solidFill>
                  <a:srgbClr val="595959"/>
                </a:solidFill>
                <a:latin typeface="Verdana" pitchFamily="34" charset="0"/>
                <a:ea typeface="Verdana" pitchFamily="34" charset="0"/>
                <a:cs typeface="Verdana" pitchFamily="34" charset="0"/>
              </a:defRPr>
            </a:lvl4pPr>
            <a:lvl5pPr marL="2057400" indent="-228600" eaLnBrk="0" hangingPunct="0">
              <a:spcBef>
                <a:spcPct val="20000"/>
              </a:spcBef>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9pPr>
          </a:lstStyle>
          <a:p>
            <a:pPr algn="ctr">
              <a:spcBef>
                <a:spcPct val="0"/>
              </a:spcBef>
              <a:buClrTx/>
              <a:defRPr/>
            </a:pPr>
            <a:r>
              <a:rPr lang="en-GB" altLang="en-US" sz="1800" dirty="0">
                <a:solidFill>
                  <a:schemeClr val="tx1"/>
                </a:solidFill>
                <a:latin typeface="Arial" pitchFamily="34" charset="0"/>
                <a:cs typeface="Arial" pitchFamily="34" charset="0"/>
              </a:rPr>
              <a:t>EFTA</a:t>
            </a:r>
            <a:endParaRPr lang="en-US" altLang="en-US" sz="1800" dirty="0">
              <a:solidFill>
                <a:schemeClr val="tx1"/>
              </a:solidFill>
              <a:latin typeface="Arial" pitchFamily="34" charset="0"/>
              <a:cs typeface="Arial" pitchFamily="34" charset="0"/>
            </a:endParaRPr>
          </a:p>
        </p:txBody>
      </p:sp>
      <p:sp>
        <p:nvSpPr>
          <p:cNvPr id="9" name="Bent Arrow 8"/>
          <p:cNvSpPr/>
          <p:nvPr/>
        </p:nvSpPr>
        <p:spPr>
          <a:xfrm>
            <a:off x="900113" y="2781300"/>
            <a:ext cx="468312" cy="503238"/>
          </a:xfrm>
          <a:prstGeom prst="bentArrow">
            <a:avLst/>
          </a:prstGeom>
          <a:solidFill>
            <a:srgbClr val="F2F0A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7" name="Cloud 6"/>
          <p:cNvSpPr/>
          <p:nvPr/>
        </p:nvSpPr>
        <p:spPr>
          <a:xfrm>
            <a:off x="539750" y="3141663"/>
            <a:ext cx="1331913" cy="719137"/>
          </a:xfrm>
          <a:prstGeom prst="cloud">
            <a:avLst/>
          </a:prstGeom>
          <a:solidFill>
            <a:srgbClr val="F2F0A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TextBox 7"/>
          <p:cNvSpPr txBox="1"/>
          <p:nvPr/>
        </p:nvSpPr>
        <p:spPr>
          <a:xfrm>
            <a:off x="792163" y="3284538"/>
            <a:ext cx="719137" cy="369887"/>
          </a:xfrm>
          <a:prstGeom prst="rect">
            <a:avLst/>
          </a:prstGeom>
          <a:noFill/>
        </p:spPr>
        <p:txBody>
          <a:bodyPr>
            <a:spAutoFit/>
          </a:bodyPr>
          <a:lstStyle/>
          <a:p>
            <a:pPr>
              <a:defRPr/>
            </a:pPr>
            <a:r>
              <a:rPr lang="en-GB" dirty="0" err="1">
                <a:solidFill>
                  <a:schemeClr val="tx2">
                    <a:lumMod val="75000"/>
                  </a:schemeClr>
                </a:solidFill>
              </a:rPr>
              <a:t>SBS</a:t>
            </a:r>
            <a:endParaRPr lang="en-GB" dirty="0">
              <a:solidFill>
                <a:schemeClr val="tx2">
                  <a:lumMod val="75000"/>
                </a:schemeClr>
              </a:solidFill>
            </a:endParaRPr>
          </a:p>
        </p:txBody>
      </p:sp>
      <p:sp>
        <p:nvSpPr>
          <p:cNvPr id="75" name="Oval 7"/>
          <p:cNvSpPr>
            <a:spLocks noChangeArrowheads="1"/>
          </p:cNvSpPr>
          <p:nvPr/>
        </p:nvSpPr>
        <p:spPr bwMode="auto">
          <a:xfrm>
            <a:off x="276078" y="5893652"/>
            <a:ext cx="1441450" cy="647700"/>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lIns="90488" tIns="44450" rIns="90488" bIns="44450" anchor="ctr"/>
          <a:lstStyle>
            <a:lvl1pPr eaLnBrk="0" hangingPunct="0">
              <a:spcBef>
                <a:spcPct val="20000"/>
              </a:spcBef>
              <a:buClr>
                <a:srgbClr val="1E887F"/>
              </a:buClr>
              <a:defRPr sz="2400">
                <a:solidFill>
                  <a:srgbClr val="595959"/>
                </a:solidFill>
                <a:latin typeface="Verdana" pitchFamily="34" charset="0"/>
                <a:ea typeface="Verdana" pitchFamily="34" charset="0"/>
                <a:cs typeface="Verdana" pitchFamily="34" charset="0"/>
              </a:defRPr>
            </a:lvl1pPr>
            <a:lvl2pPr marL="742950" indent="-285750" eaLnBrk="0" hangingPunct="0">
              <a:spcBef>
                <a:spcPts val="600"/>
              </a:spcBef>
              <a:buClr>
                <a:srgbClr val="F78E1E"/>
              </a:buClr>
              <a:buFont typeface="Wingdings" pitchFamily="2" charset="2"/>
              <a:buChar char="Ø"/>
              <a:defRPr sz="2200">
                <a:solidFill>
                  <a:srgbClr val="595959"/>
                </a:solidFill>
                <a:latin typeface="Verdana" pitchFamily="34" charset="0"/>
                <a:ea typeface="Verdana" pitchFamily="34" charset="0"/>
                <a:cs typeface="Verdana" pitchFamily="34" charset="0"/>
              </a:defRPr>
            </a:lvl2pPr>
            <a:lvl3pPr marL="1143000" indent="-228600" eaLnBrk="0" hangingPunct="0">
              <a:spcBef>
                <a:spcPts val="600"/>
              </a:spcBef>
              <a:buClr>
                <a:srgbClr val="F78E1E"/>
              </a:buClr>
              <a:buFont typeface="Wingdings" pitchFamily="2" charset="2"/>
              <a:buChar char="§"/>
              <a:defRPr sz="2000">
                <a:solidFill>
                  <a:srgbClr val="595959"/>
                </a:solidFill>
                <a:latin typeface="Verdana" pitchFamily="34" charset="0"/>
                <a:ea typeface="Verdana" pitchFamily="34" charset="0"/>
                <a:cs typeface="Verdana" pitchFamily="34" charset="0"/>
              </a:defRPr>
            </a:lvl3pPr>
            <a:lvl4pPr marL="1600200" indent="-228600" eaLnBrk="0" hangingPunct="0">
              <a:spcBef>
                <a:spcPts val="600"/>
              </a:spcBef>
              <a:buClr>
                <a:srgbClr val="F78E1E"/>
              </a:buClr>
              <a:buFont typeface="Verdana" pitchFamily="34" charset="0"/>
              <a:buChar char="–"/>
              <a:defRPr>
                <a:solidFill>
                  <a:srgbClr val="595959"/>
                </a:solidFill>
                <a:latin typeface="Verdana" pitchFamily="34" charset="0"/>
                <a:ea typeface="Verdana" pitchFamily="34" charset="0"/>
                <a:cs typeface="Verdana" pitchFamily="34" charset="0"/>
              </a:defRPr>
            </a:lvl4pPr>
            <a:lvl5pPr marL="2057400" indent="-228600" eaLnBrk="0" hangingPunct="0">
              <a:spcBef>
                <a:spcPct val="20000"/>
              </a:spcBef>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9pPr>
          </a:lstStyle>
          <a:p>
            <a:pPr algn="ctr">
              <a:spcBef>
                <a:spcPct val="0"/>
              </a:spcBef>
              <a:buClrTx/>
              <a:defRPr/>
            </a:pPr>
            <a:r>
              <a:rPr lang="en-GB" altLang="en-US" sz="1400" dirty="0">
                <a:solidFill>
                  <a:srgbClr val="002672"/>
                </a:solidFill>
                <a:latin typeface="Arial" pitchFamily="34" charset="0"/>
                <a:cs typeface="Arial" pitchFamily="34" charset="0"/>
              </a:rPr>
              <a:t>SMEs</a:t>
            </a:r>
          </a:p>
        </p:txBody>
      </p:sp>
      <p:sp>
        <p:nvSpPr>
          <p:cNvPr id="76" name="Rectangle 2"/>
          <p:cNvSpPr txBox="1">
            <a:spLocks noChangeAspect="1" noChangeArrowheads="1"/>
          </p:cNvSpPr>
          <p:nvPr/>
        </p:nvSpPr>
        <p:spPr bwMode="auto">
          <a:xfrm>
            <a:off x="457200" y="428625"/>
            <a:ext cx="6456363"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2800" kern="1200">
                <a:solidFill>
                  <a:srgbClr val="00449E"/>
                </a:solidFill>
                <a:latin typeface="Verdana" pitchFamily="34" charset="0"/>
                <a:ea typeface="Verdana" pitchFamily="34" charset="0"/>
                <a:cs typeface="Verdana" pitchFamily="34" charset="0"/>
              </a:defRPr>
            </a:lvl1pPr>
            <a:lvl2pPr algn="l" rtl="0" fontAlgn="base">
              <a:spcBef>
                <a:spcPct val="0"/>
              </a:spcBef>
              <a:spcAft>
                <a:spcPct val="0"/>
              </a:spcAft>
              <a:defRPr sz="2800">
                <a:solidFill>
                  <a:srgbClr val="00449E"/>
                </a:solidFill>
                <a:latin typeface="Verdana" pitchFamily="34" charset="0"/>
                <a:ea typeface="Verdana" pitchFamily="34" charset="0"/>
                <a:cs typeface="Verdana" pitchFamily="34" charset="0"/>
              </a:defRPr>
            </a:lvl2pPr>
            <a:lvl3pPr algn="l" rtl="0" fontAlgn="base">
              <a:spcBef>
                <a:spcPct val="0"/>
              </a:spcBef>
              <a:spcAft>
                <a:spcPct val="0"/>
              </a:spcAft>
              <a:defRPr sz="2800">
                <a:solidFill>
                  <a:srgbClr val="00449E"/>
                </a:solidFill>
                <a:latin typeface="Verdana" pitchFamily="34" charset="0"/>
                <a:ea typeface="Verdana" pitchFamily="34" charset="0"/>
                <a:cs typeface="Verdana" pitchFamily="34" charset="0"/>
              </a:defRPr>
            </a:lvl3pPr>
            <a:lvl4pPr algn="l" rtl="0" fontAlgn="base">
              <a:spcBef>
                <a:spcPct val="0"/>
              </a:spcBef>
              <a:spcAft>
                <a:spcPct val="0"/>
              </a:spcAft>
              <a:defRPr sz="2800">
                <a:solidFill>
                  <a:srgbClr val="00449E"/>
                </a:solidFill>
                <a:latin typeface="Verdana" pitchFamily="34" charset="0"/>
                <a:ea typeface="Verdana" pitchFamily="34" charset="0"/>
                <a:cs typeface="Verdana" pitchFamily="34" charset="0"/>
              </a:defRPr>
            </a:lvl4pPr>
            <a:lvl5pPr algn="l" rtl="0" fontAlgn="base">
              <a:spcBef>
                <a:spcPct val="0"/>
              </a:spcBef>
              <a:spcAft>
                <a:spcPct val="0"/>
              </a:spcAft>
              <a:defRPr sz="2800">
                <a:solidFill>
                  <a:srgbClr val="00449E"/>
                </a:solidFill>
                <a:latin typeface="Verdana" pitchFamily="34" charset="0"/>
                <a:ea typeface="Verdana" pitchFamily="34" charset="0"/>
                <a:cs typeface="Verdana" pitchFamily="34" charset="0"/>
              </a:defRPr>
            </a:lvl5pPr>
            <a:lvl6pPr marL="457200" algn="l" rtl="0" eaLnBrk="1" fontAlgn="base" hangingPunct="1">
              <a:spcBef>
                <a:spcPct val="0"/>
              </a:spcBef>
              <a:spcAft>
                <a:spcPct val="0"/>
              </a:spcAft>
              <a:defRPr sz="3000">
                <a:solidFill>
                  <a:srgbClr val="00449E"/>
                </a:solidFill>
                <a:latin typeface="Verdana" pitchFamily="34" charset="0"/>
              </a:defRPr>
            </a:lvl6pPr>
            <a:lvl7pPr marL="914400" algn="l" rtl="0" eaLnBrk="1" fontAlgn="base" hangingPunct="1">
              <a:spcBef>
                <a:spcPct val="0"/>
              </a:spcBef>
              <a:spcAft>
                <a:spcPct val="0"/>
              </a:spcAft>
              <a:defRPr sz="3000">
                <a:solidFill>
                  <a:srgbClr val="00449E"/>
                </a:solidFill>
                <a:latin typeface="Verdana" pitchFamily="34" charset="0"/>
              </a:defRPr>
            </a:lvl7pPr>
            <a:lvl8pPr marL="1371600" algn="l" rtl="0" eaLnBrk="1" fontAlgn="base" hangingPunct="1">
              <a:spcBef>
                <a:spcPct val="0"/>
              </a:spcBef>
              <a:spcAft>
                <a:spcPct val="0"/>
              </a:spcAft>
              <a:defRPr sz="3000">
                <a:solidFill>
                  <a:srgbClr val="00449E"/>
                </a:solidFill>
                <a:latin typeface="Verdana" pitchFamily="34" charset="0"/>
              </a:defRPr>
            </a:lvl8pPr>
            <a:lvl9pPr marL="1828800" algn="l" rtl="0" eaLnBrk="1" fontAlgn="base" hangingPunct="1">
              <a:spcBef>
                <a:spcPct val="0"/>
              </a:spcBef>
              <a:spcAft>
                <a:spcPct val="0"/>
              </a:spcAft>
              <a:defRPr sz="3000">
                <a:solidFill>
                  <a:srgbClr val="00449E"/>
                </a:solidFill>
                <a:latin typeface="Verdana" pitchFamily="34" charset="0"/>
              </a:defRPr>
            </a:lvl9pPr>
          </a:lstStyle>
          <a:p>
            <a:r>
              <a:rPr lang="en-US" dirty="0"/>
              <a:t>SMEs participation in CEN-CENELEC standardization work</a:t>
            </a:r>
            <a:endParaRPr lang="en-GB" altLang="en-US" dirty="0"/>
          </a:p>
        </p:txBody>
      </p:sp>
    </p:spTree>
    <p:extLst>
      <p:ext uri="{BB962C8B-B14F-4D97-AF65-F5344CB8AC3E}">
        <p14:creationId xmlns:p14="http://schemas.microsoft.com/office/powerpoint/2010/main" val="21703094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6408712" cy="1152128"/>
          </a:xfrm>
        </p:spPr>
        <p:txBody>
          <a:bodyPr>
            <a:normAutofit/>
          </a:bodyPr>
          <a:lstStyle/>
          <a:p>
            <a:r>
              <a:rPr lang="en-GB" dirty="0"/>
              <a:t>Drafting standards considering SMEs needs</a:t>
            </a:r>
          </a:p>
        </p:txBody>
      </p:sp>
      <p:sp>
        <p:nvSpPr>
          <p:cNvPr id="4" name="Content Placeholder 2"/>
          <p:cNvSpPr>
            <a:spLocks noGrp="1"/>
          </p:cNvSpPr>
          <p:nvPr>
            <p:ph idx="1"/>
          </p:nvPr>
        </p:nvSpPr>
        <p:spPr>
          <a:xfrm>
            <a:off x="179512" y="3026971"/>
            <a:ext cx="6768751" cy="3426366"/>
          </a:xfrm>
          <a:ln>
            <a:solidFill>
              <a:schemeClr val="bg1"/>
            </a:solidFill>
          </a:ln>
        </p:spPr>
        <p:style>
          <a:lnRef idx="2">
            <a:schemeClr val="accent2"/>
          </a:lnRef>
          <a:fillRef idx="1">
            <a:schemeClr val="lt1"/>
          </a:fillRef>
          <a:effectRef idx="0">
            <a:schemeClr val="accent2"/>
          </a:effectRef>
          <a:fontRef idx="minor">
            <a:schemeClr val="dk1"/>
          </a:fontRef>
        </p:style>
        <p:txBody>
          <a:bodyPr/>
          <a:lstStyle/>
          <a:p>
            <a:pPr marL="0" indent="0">
              <a:spcAft>
                <a:spcPct val="0"/>
              </a:spcAft>
            </a:pPr>
            <a:r>
              <a:rPr lang="en-US" altLang="en-US" dirty="0">
                <a:solidFill>
                  <a:srgbClr val="00449E"/>
                </a:solidFill>
                <a:latin typeface="Verdana" pitchFamily="34" charset="0"/>
                <a:ea typeface="Verdana" pitchFamily="34" charset="0"/>
                <a:cs typeface="Verdana" pitchFamily="34" charset="0"/>
              </a:rPr>
              <a:t>SME needs considered in the standard development process:</a:t>
            </a:r>
          </a:p>
          <a:p>
            <a:pPr marL="0" indent="0">
              <a:spcAft>
                <a:spcPct val="0"/>
              </a:spcAft>
            </a:pPr>
            <a:endParaRPr lang="en-US" altLang="en-US" dirty="0">
              <a:solidFill>
                <a:srgbClr val="00449E"/>
              </a:solidFill>
              <a:latin typeface="Verdana" pitchFamily="34" charset="0"/>
              <a:ea typeface="Verdana" pitchFamily="34" charset="0"/>
              <a:cs typeface="Verdana" pitchFamily="34" charset="0"/>
            </a:endParaRPr>
          </a:p>
          <a:p>
            <a:pPr>
              <a:spcAft>
                <a:spcPct val="0"/>
              </a:spcAft>
              <a:buFont typeface="Wingdings" panose="05000000000000000000" pitchFamily="2" charset="2"/>
              <a:buChar char="Ø"/>
            </a:pPr>
            <a:r>
              <a:rPr lang="en-US" altLang="en-US" sz="2300" dirty="0">
                <a:solidFill>
                  <a:srgbClr val="00449E"/>
                </a:solidFill>
                <a:latin typeface="Verdana" pitchFamily="34" charset="0"/>
                <a:ea typeface="Verdana" pitchFamily="34" charset="0"/>
                <a:cs typeface="Verdana" pitchFamily="34" charset="0"/>
              </a:rPr>
              <a:t>Preparation of a New Work Item </a:t>
            </a:r>
          </a:p>
          <a:p>
            <a:pPr>
              <a:spcAft>
                <a:spcPct val="0"/>
              </a:spcAft>
              <a:buFont typeface="Wingdings" panose="05000000000000000000" pitchFamily="2" charset="2"/>
              <a:buChar char="Ø"/>
            </a:pPr>
            <a:r>
              <a:rPr lang="en-US" altLang="en-US" sz="2300" dirty="0">
                <a:solidFill>
                  <a:srgbClr val="00449E"/>
                </a:solidFill>
                <a:latin typeface="Verdana" pitchFamily="34" charset="0"/>
                <a:ea typeface="Verdana" pitchFamily="34" charset="0"/>
                <a:cs typeface="Verdana" pitchFamily="34" charset="0"/>
              </a:rPr>
              <a:t>Preparation of a Standard</a:t>
            </a:r>
          </a:p>
          <a:p>
            <a:pPr>
              <a:spcAft>
                <a:spcPct val="0"/>
              </a:spcAft>
              <a:buFont typeface="Wingdings" panose="05000000000000000000" pitchFamily="2" charset="2"/>
              <a:buChar char="Ø"/>
            </a:pPr>
            <a:r>
              <a:rPr lang="en-US" altLang="en-US" sz="2300" dirty="0">
                <a:solidFill>
                  <a:srgbClr val="00449E"/>
                </a:solidFill>
                <a:latin typeface="Verdana" pitchFamily="34" charset="0"/>
                <a:ea typeface="Verdana" pitchFamily="34" charset="0"/>
                <a:cs typeface="Verdana" pitchFamily="34" charset="0"/>
              </a:rPr>
              <a:t>Developing the content of the standard</a:t>
            </a:r>
          </a:p>
          <a:p>
            <a:pPr>
              <a:spcAft>
                <a:spcPct val="0"/>
              </a:spcAft>
              <a:buFont typeface="Wingdings" panose="05000000000000000000" pitchFamily="2" charset="2"/>
              <a:buChar char="Ø"/>
            </a:pPr>
            <a:r>
              <a:rPr lang="en-US" altLang="en-US" sz="2300" dirty="0">
                <a:solidFill>
                  <a:srgbClr val="00449E"/>
                </a:solidFill>
                <a:latin typeface="Verdana" pitchFamily="34" charset="0"/>
                <a:ea typeface="Verdana" pitchFamily="34" charset="0"/>
                <a:cs typeface="Verdana" pitchFamily="34" charset="0"/>
              </a:rPr>
              <a:t>Structure and presentation of the content</a:t>
            </a:r>
          </a:p>
          <a:p>
            <a:pPr>
              <a:spcAft>
                <a:spcPct val="0"/>
              </a:spcAft>
              <a:buFont typeface="Wingdings" panose="05000000000000000000" pitchFamily="2" charset="2"/>
              <a:buChar char="Ø"/>
            </a:pPr>
            <a:r>
              <a:rPr lang="en-US" altLang="en-US" sz="2300" dirty="0">
                <a:solidFill>
                  <a:srgbClr val="00449E"/>
                </a:solidFill>
                <a:latin typeface="Verdana" pitchFamily="34" charset="0"/>
                <a:ea typeface="Verdana" pitchFamily="34" charset="0"/>
                <a:cs typeface="Verdana" pitchFamily="34" charset="0"/>
              </a:rPr>
              <a:t>Final Review</a:t>
            </a:r>
          </a:p>
        </p:txBody>
      </p:sp>
      <p:sp>
        <p:nvSpPr>
          <p:cNvPr id="5" name="Rectangle 4"/>
          <p:cNvSpPr/>
          <p:nvPr/>
        </p:nvSpPr>
        <p:spPr>
          <a:xfrm>
            <a:off x="179512" y="1641975"/>
            <a:ext cx="7992888" cy="954107"/>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GB" altLang="en-US" sz="2800" b="1" dirty="0"/>
              <a:t>CEN-CENELEC Guide 17 </a:t>
            </a:r>
            <a:r>
              <a:rPr lang="en-US" sz="2800" b="1" dirty="0"/>
              <a:t>for writing standards taking into account SMEs needs</a:t>
            </a:r>
            <a:endParaRPr lang="en-GB" altLang="en-US" sz="2800" b="1" dirty="0"/>
          </a:p>
        </p:txBody>
      </p:sp>
    </p:spTree>
    <p:extLst>
      <p:ext uri="{BB962C8B-B14F-4D97-AF65-F5344CB8AC3E}">
        <p14:creationId xmlns:p14="http://schemas.microsoft.com/office/powerpoint/2010/main" val="112946090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6347048" cy="1152128"/>
          </a:xfrm>
        </p:spPr>
        <p:txBody>
          <a:bodyPr/>
          <a:lstStyle/>
          <a:p>
            <a:r>
              <a:rPr lang="en-GB" dirty="0"/>
              <a:t>Drafting standards considering SMEs needs</a:t>
            </a:r>
          </a:p>
        </p:txBody>
      </p:sp>
      <p:sp>
        <p:nvSpPr>
          <p:cNvPr id="3" name="Content Placeholder 2"/>
          <p:cNvSpPr>
            <a:spLocks noGrp="1"/>
          </p:cNvSpPr>
          <p:nvPr>
            <p:ph idx="1"/>
          </p:nvPr>
        </p:nvSpPr>
        <p:spPr>
          <a:xfrm>
            <a:off x="457200" y="1916833"/>
            <a:ext cx="6203032" cy="1810981"/>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CEN-CENELEC Internal Regulations Part 3</a:t>
            </a:r>
          </a:p>
          <a:p>
            <a:endParaRPr lang="en-US" dirty="0"/>
          </a:p>
          <a:p>
            <a:pPr>
              <a:buFont typeface="Wingdings" panose="05000000000000000000" pitchFamily="2" charset="2"/>
              <a:buChar char="Ø"/>
            </a:pPr>
            <a:r>
              <a:rPr lang="en-US" dirty="0"/>
              <a:t>Mention of Trademarks to be avoided</a:t>
            </a:r>
          </a:p>
          <a:p>
            <a:pPr>
              <a:buFont typeface="Wingdings" panose="05000000000000000000" pitchFamily="2" charset="2"/>
              <a:buChar char="Ø"/>
            </a:pPr>
            <a:r>
              <a:rPr lang="en-US" dirty="0"/>
              <a:t>Description of products is preferred</a:t>
            </a:r>
            <a:endParaRPr lang="en-GB" dirty="0"/>
          </a:p>
        </p:txBody>
      </p:sp>
      <p:sp>
        <p:nvSpPr>
          <p:cNvPr id="4" name="Down Arrow 3"/>
          <p:cNvSpPr/>
          <p:nvPr/>
        </p:nvSpPr>
        <p:spPr>
          <a:xfrm>
            <a:off x="1403648" y="3960783"/>
            <a:ext cx="504056" cy="79208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 name="TextBox 4"/>
          <p:cNvSpPr txBox="1"/>
          <p:nvPr/>
        </p:nvSpPr>
        <p:spPr>
          <a:xfrm>
            <a:off x="611560" y="4869160"/>
            <a:ext cx="2592288"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a:solidFill>
                  <a:srgbClr val="00449E"/>
                </a:solidFill>
                <a:latin typeface="Verdana" pitchFamily="34" charset="0"/>
                <a:ea typeface="Verdana" pitchFamily="34" charset="0"/>
                <a:cs typeface="Verdana" pitchFamily="34" charset="0"/>
              </a:rPr>
              <a:t>No advantage to specific products and suppliers </a:t>
            </a:r>
          </a:p>
        </p:txBody>
      </p:sp>
      <p:sp>
        <p:nvSpPr>
          <p:cNvPr id="6" name="TextBox 5"/>
          <p:cNvSpPr txBox="1"/>
          <p:nvPr/>
        </p:nvSpPr>
        <p:spPr>
          <a:xfrm>
            <a:off x="3995936" y="4869160"/>
            <a:ext cx="2664296"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a:solidFill>
                  <a:srgbClr val="00449E"/>
                </a:solidFill>
                <a:latin typeface="Verdana" pitchFamily="34" charset="0"/>
                <a:ea typeface="Verdana" pitchFamily="34" charset="0"/>
                <a:cs typeface="Verdana" pitchFamily="34" charset="0"/>
              </a:rPr>
              <a:t>Level playing field for all, including SMEs</a:t>
            </a:r>
          </a:p>
          <a:p>
            <a:endParaRPr lang="en-US" sz="2400" dirty="0">
              <a:solidFill>
                <a:srgbClr val="00449E"/>
              </a:solidFill>
              <a:latin typeface="Verdana" pitchFamily="34" charset="0"/>
              <a:ea typeface="Verdana" pitchFamily="34" charset="0"/>
              <a:cs typeface="Verdana" pitchFamily="34" charset="0"/>
            </a:endParaRPr>
          </a:p>
        </p:txBody>
      </p:sp>
      <p:sp>
        <p:nvSpPr>
          <p:cNvPr id="7" name="Down Arrow 6"/>
          <p:cNvSpPr/>
          <p:nvPr/>
        </p:nvSpPr>
        <p:spPr>
          <a:xfrm>
            <a:off x="4952084" y="3960783"/>
            <a:ext cx="504056" cy="79208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29626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Y:\INNOVATION\SMEs - horizontal issues\SME-WG\TF 1 Communication towards SMEs\_Launch event\Toolbox pictures images bookmarks\SME_toolbox_of_solution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2627218"/>
            <a:ext cx="3694816" cy="19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332656"/>
            <a:ext cx="6804248" cy="1152128"/>
          </a:xfrm>
        </p:spPr>
        <p:txBody>
          <a:bodyPr/>
          <a:lstStyle/>
          <a:p>
            <a:r>
              <a:rPr lang="en-US" dirty="0"/>
              <a:t>Raising awareness on the use of standards by SMEs</a:t>
            </a:r>
          </a:p>
        </p:txBody>
      </p:sp>
      <p:sp>
        <p:nvSpPr>
          <p:cNvPr id="3" name="Content Placeholder 2"/>
          <p:cNvSpPr>
            <a:spLocks noGrp="1"/>
          </p:cNvSpPr>
          <p:nvPr>
            <p:ph idx="1"/>
          </p:nvPr>
        </p:nvSpPr>
        <p:spPr>
          <a:xfrm>
            <a:off x="11222" y="2306489"/>
            <a:ext cx="5137784" cy="3498776"/>
          </a:xfrm>
        </p:spPr>
        <p:txBody>
          <a:bodyPr/>
          <a:lstStyle/>
          <a:p>
            <a:pPr>
              <a:buFont typeface="Wingdings" panose="05000000000000000000" pitchFamily="2" charset="2"/>
              <a:buChar char="Ø"/>
            </a:pPr>
            <a:r>
              <a:rPr lang="en-US" dirty="0"/>
              <a:t>How using standards can benefit business </a:t>
            </a:r>
          </a:p>
          <a:p>
            <a:pPr>
              <a:buFont typeface="Wingdings" panose="05000000000000000000" pitchFamily="2" charset="2"/>
              <a:buChar char="Ø"/>
            </a:pPr>
            <a:r>
              <a:rPr lang="en-US" dirty="0"/>
              <a:t>How to identify the right standards </a:t>
            </a:r>
          </a:p>
          <a:p>
            <a:pPr>
              <a:buFont typeface="Wingdings" panose="05000000000000000000" pitchFamily="2" charset="2"/>
              <a:buChar char="Ø"/>
            </a:pPr>
            <a:r>
              <a:rPr lang="en-US" dirty="0"/>
              <a:t>How to get support from national CEN and CENELEC members and </a:t>
            </a:r>
          </a:p>
          <a:p>
            <a:pPr>
              <a:buFont typeface="Wingdings" panose="05000000000000000000" pitchFamily="2" charset="2"/>
              <a:buChar char="Ø"/>
            </a:pPr>
            <a:r>
              <a:rPr lang="en-US" dirty="0"/>
              <a:t>How to shape the content of future standards</a:t>
            </a:r>
            <a:endParaRPr lang="en-GB" dirty="0"/>
          </a:p>
        </p:txBody>
      </p:sp>
      <p:sp>
        <p:nvSpPr>
          <p:cNvPr id="6" name="TextBox 5"/>
          <p:cNvSpPr txBox="1"/>
          <p:nvPr/>
        </p:nvSpPr>
        <p:spPr>
          <a:xfrm>
            <a:off x="107504" y="1700808"/>
            <a:ext cx="5544616"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indent="0"/>
            <a:r>
              <a:rPr lang="en-US" sz="2400" dirty="0">
                <a:solidFill>
                  <a:schemeClr val="bg1"/>
                </a:solidFill>
                <a:latin typeface="Verdana" pitchFamily="34" charset="0"/>
                <a:ea typeface="Verdana" pitchFamily="34" charset="0"/>
                <a:cs typeface="Verdana" pitchFamily="34" charset="0"/>
              </a:rPr>
              <a:t>Help SMEs to better understand</a:t>
            </a:r>
          </a:p>
        </p:txBody>
      </p:sp>
    </p:spTree>
    <p:extLst>
      <p:ext uri="{BB962C8B-B14F-4D97-AF65-F5344CB8AC3E}">
        <p14:creationId xmlns:p14="http://schemas.microsoft.com/office/powerpoint/2010/main" val="204193361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6320" y="3188246"/>
            <a:ext cx="3275856" cy="2183904"/>
          </a:xfrm>
          <a:prstGeom prst="rect">
            <a:avLst/>
          </a:prstGeom>
        </p:spPr>
      </p:pic>
      <p:sp>
        <p:nvSpPr>
          <p:cNvPr id="2" name="Title 1"/>
          <p:cNvSpPr>
            <a:spLocks noGrp="1"/>
          </p:cNvSpPr>
          <p:nvPr>
            <p:ph type="title"/>
          </p:nvPr>
        </p:nvSpPr>
        <p:spPr/>
        <p:txBody>
          <a:bodyPr/>
          <a:lstStyle/>
          <a:p>
            <a:r>
              <a:rPr lang="en-GB" dirty="0"/>
              <a:t>CEN and CENELEC Patent policy</a:t>
            </a:r>
          </a:p>
        </p:txBody>
      </p:sp>
      <p:sp>
        <p:nvSpPr>
          <p:cNvPr id="4" name="Content Placeholder 3"/>
          <p:cNvSpPr>
            <a:spLocks noGrp="1"/>
          </p:cNvSpPr>
          <p:nvPr>
            <p:ph idx="1"/>
          </p:nvPr>
        </p:nvSpPr>
        <p:spPr>
          <a:xfrm>
            <a:off x="107504" y="1772816"/>
            <a:ext cx="8496944" cy="3672408"/>
          </a:xfrm>
        </p:spPr>
        <p:txBody>
          <a:bodyPr/>
          <a:lstStyle/>
          <a:p>
            <a:pPr>
              <a:buFont typeface="Wingdings" panose="05000000000000000000" pitchFamily="2" charset="2"/>
              <a:buChar char="Ø"/>
            </a:pPr>
            <a:r>
              <a:rPr lang="en-US" dirty="0"/>
              <a:t>Collaborative approach in standards development</a:t>
            </a:r>
          </a:p>
          <a:p>
            <a:pPr marL="0" indent="0"/>
            <a:r>
              <a:rPr lang="en-US" dirty="0"/>
              <a:t> </a:t>
            </a:r>
          </a:p>
          <a:p>
            <a:pPr>
              <a:buFont typeface="Wingdings" panose="05000000000000000000" pitchFamily="2" charset="2"/>
              <a:buChar char="Ø"/>
            </a:pPr>
            <a:r>
              <a:rPr lang="en-US" dirty="0"/>
              <a:t>Patented technologies can be incorporated in standards</a:t>
            </a:r>
          </a:p>
          <a:p>
            <a:pPr>
              <a:buFont typeface="Wingdings" panose="05000000000000000000" pitchFamily="2" charset="2"/>
              <a:buChar char="Ø"/>
            </a:pPr>
            <a:endParaRPr lang="en-US" dirty="0"/>
          </a:p>
          <a:p>
            <a:pPr>
              <a:buFont typeface="Wingdings" panose="05000000000000000000" pitchFamily="2" charset="2"/>
              <a:buChar char="Ø"/>
            </a:pPr>
            <a:r>
              <a:rPr lang="en-US" dirty="0"/>
              <a:t>Balancing of interests</a:t>
            </a:r>
            <a:endParaRPr lang="en-GB" dirty="0"/>
          </a:p>
        </p:txBody>
      </p:sp>
    </p:spTree>
    <p:extLst>
      <p:ext uri="{BB962C8B-B14F-4D97-AF65-F5344CB8AC3E}">
        <p14:creationId xmlns:p14="http://schemas.microsoft.com/office/powerpoint/2010/main" val="3090940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CEN-CENELEC Patent policy</a:t>
            </a:r>
          </a:p>
        </p:txBody>
      </p:sp>
      <p:sp>
        <p:nvSpPr>
          <p:cNvPr id="4" name="Content Placeholder 2"/>
          <p:cNvSpPr>
            <a:spLocks noGrp="1"/>
          </p:cNvSpPr>
          <p:nvPr>
            <p:ph idx="1"/>
          </p:nvPr>
        </p:nvSpPr>
        <p:spPr>
          <a:xfrm>
            <a:off x="457199" y="2780928"/>
            <a:ext cx="7992889" cy="3546395"/>
          </a:xfrm>
        </p:spPr>
        <p:style>
          <a:lnRef idx="2">
            <a:schemeClr val="accent1"/>
          </a:lnRef>
          <a:fillRef idx="1">
            <a:schemeClr val="lt1"/>
          </a:fillRef>
          <a:effectRef idx="0">
            <a:schemeClr val="accent1"/>
          </a:effectRef>
          <a:fontRef idx="minor">
            <a:schemeClr val="dk1"/>
          </a:fontRef>
        </p:style>
        <p:txBody>
          <a:bodyPr/>
          <a:lstStyle/>
          <a:p>
            <a:pPr marL="0" indent="0">
              <a:spcAft>
                <a:spcPct val="0"/>
              </a:spcAft>
            </a:pPr>
            <a:endParaRPr lang="en-GB" altLang="en-US" sz="1400" dirty="0"/>
          </a:p>
          <a:p>
            <a:pPr marL="514350" indent="-514350">
              <a:spcAft>
                <a:spcPct val="0"/>
              </a:spcAft>
              <a:buFont typeface="+mj-lt"/>
              <a:buAutoNum type="arabicPeriod"/>
            </a:pPr>
            <a:r>
              <a:rPr lang="en-GB" altLang="en-US" dirty="0">
                <a:solidFill>
                  <a:srgbClr val="00449E"/>
                </a:solidFill>
                <a:latin typeface="Verdana" pitchFamily="34" charset="0"/>
                <a:ea typeface="Verdana" pitchFamily="34" charset="0"/>
                <a:cs typeface="Verdana" pitchFamily="34" charset="0"/>
              </a:rPr>
              <a:t>Based on ISO/IEC/ITU common patent policy</a:t>
            </a:r>
          </a:p>
          <a:p>
            <a:pPr marL="514350" indent="-514350">
              <a:spcBef>
                <a:spcPct val="20000"/>
              </a:spcBef>
              <a:spcAft>
                <a:spcPct val="0"/>
              </a:spcAft>
              <a:buSzPct val="90000"/>
              <a:buFont typeface="+mj-lt"/>
              <a:buAutoNum type="arabicPeriod"/>
              <a:defRPr/>
            </a:pPr>
            <a:r>
              <a:rPr lang="en-GB" dirty="0">
                <a:solidFill>
                  <a:srgbClr val="00449E"/>
                </a:solidFill>
                <a:latin typeface="Verdana" pitchFamily="34" charset="0"/>
                <a:ea typeface="Verdana" pitchFamily="34" charset="0"/>
                <a:cs typeface="Verdana" pitchFamily="34" charset="0"/>
              </a:rPr>
              <a:t>Voluntary early declarations “at the best of experts’ knowledge”</a:t>
            </a:r>
          </a:p>
          <a:p>
            <a:pPr marL="514350" indent="-514350">
              <a:spcBef>
                <a:spcPct val="20000"/>
              </a:spcBef>
              <a:spcAft>
                <a:spcPct val="0"/>
              </a:spcAft>
              <a:buSzPct val="90000"/>
              <a:buFont typeface="+mj-lt"/>
              <a:buAutoNum type="arabicPeriod"/>
              <a:defRPr/>
            </a:pPr>
            <a:r>
              <a:rPr lang="en-US" dirty="0">
                <a:solidFill>
                  <a:srgbClr val="00449E"/>
                </a:solidFill>
                <a:latin typeface="Verdana" pitchFamily="34" charset="0"/>
                <a:ea typeface="Verdana" pitchFamily="34" charset="0"/>
                <a:cs typeface="Verdana" pitchFamily="34" charset="0"/>
              </a:rPr>
              <a:t>Essentiality</a:t>
            </a:r>
            <a:endParaRPr lang="en-GB" dirty="0">
              <a:solidFill>
                <a:srgbClr val="00449E"/>
              </a:solidFill>
              <a:latin typeface="Verdana" pitchFamily="34" charset="0"/>
              <a:ea typeface="Verdana" pitchFamily="34" charset="0"/>
              <a:cs typeface="Verdana" pitchFamily="34" charset="0"/>
            </a:endParaRPr>
          </a:p>
          <a:p>
            <a:pPr marL="514350" indent="-514350">
              <a:spcBef>
                <a:spcPct val="20000"/>
              </a:spcBef>
              <a:spcAft>
                <a:spcPct val="0"/>
              </a:spcAft>
              <a:buSzPct val="90000"/>
              <a:buFont typeface="+mj-lt"/>
              <a:buAutoNum type="arabicPeriod"/>
              <a:defRPr/>
            </a:pPr>
            <a:r>
              <a:rPr lang="en-US" dirty="0">
                <a:solidFill>
                  <a:srgbClr val="00449E"/>
                </a:solidFill>
                <a:latin typeface="Verdana" pitchFamily="34" charset="0"/>
                <a:ea typeface="Verdana" pitchFamily="34" charset="0"/>
                <a:cs typeface="Verdana" pitchFamily="34" charset="0"/>
              </a:rPr>
              <a:t>Examine relevance of declared patents, but NOT scope, validity &amp; terms</a:t>
            </a:r>
            <a:endParaRPr lang="en-GB" dirty="0">
              <a:solidFill>
                <a:srgbClr val="00449E"/>
              </a:solidFill>
              <a:latin typeface="Verdana" pitchFamily="34" charset="0"/>
              <a:ea typeface="Verdana" pitchFamily="34" charset="0"/>
              <a:cs typeface="Verdana" pitchFamily="34" charset="0"/>
            </a:endParaRPr>
          </a:p>
          <a:p>
            <a:pPr marL="514350" indent="-514350">
              <a:spcBef>
                <a:spcPct val="20000"/>
              </a:spcBef>
              <a:spcAft>
                <a:spcPct val="0"/>
              </a:spcAft>
              <a:buSzPct val="90000"/>
              <a:buFont typeface="+mj-lt"/>
              <a:buAutoNum type="arabicPeriod"/>
              <a:defRPr/>
            </a:pPr>
            <a:r>
              <a:rPr lang="en-GB" dirty="0">
                <a:solidFill>
                  <a:srgbClr val="00449E"/>
                </a:solidFill>
                <a:latin typeface="Verdana" pitchFamily="34" charset="0"/>
                <a:ea typeface="Verdana" pitchFamily="34" charset="0"/>
                <a:cs typeface="Verdana" pitchFamily="34" charset="0"/>
              </a:rPr>
              <a:t>FRAND conditions </a:t>
            </a:r>
            <a:r>
              <a:rPr lang="en-GB" sz="1800" dirty="0">
                <a:solidFill>
                  <a:schemeClr val="tx2"/>
                </a:solidFill>
              </a:rPr>
              <a:t>(Fair, Reasonable And Non Discriminatory) </a:t>
            </a:r>
          </a:p>
          <a:p>
            <a:pPr>
              <a:spcAft>
                <a:spcPct val="0"/>
              </a:spcAft>
            </a:pPr>
            <a:endParaRPr lang="en-GB" altLang="en-US" dirty="0"/>
          </a:p>
        </p:txBody>
      </p:sp>
      <p:sp>
        <p:nvSpPr>
          <p:cNvPr id="5" name="Rectangle 4"/>
          <p:cNvSpPr/>
          <p:nvPr/>
        </p:nvSpPr>
        <p:spPr>
          <a:xfrm>
            <a:off x="457200" y="1754813"/>
            <a:ext cx="7992888" cy="954107"/>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GB" altLang="en-US" sz="2800" b="1" dirty="0"/>
              <a:t>CEN-CENELEC Guide 8 </a:t>
            </a:r>
            <a:r>
              <a:rPr lang="en-US" altLang="en-US" sz="2800" b="1" dirty="0"/>
              <a:t>o</a:t>
            </a:r>
            <a:r>
              <a:rPr lang="en-US" sz="2800" b="1" dirty="0"/>
              <a:t>n Implementation of the Common Policy on Patents</a:t>
            </a:r>
            <a:endParaRPr lang="en-GB" altLang="en-US" sz="2800" b="1" dirty="0"/>
          </a:p>
        </p:txBody>
      </p:sp>
    </p:spTree>
    <p:extLst>
      <p:ext uri="{BB962C8B-B14F-4D97-AF65-F5344CB8AC3E}">
        <p14:creationId xmlns:p14="http://schemas.microsoft.com/office/powerpoint/2010/main" val="2903685296"/>
      </p:ext>
    </p:extLst>
  </p:cSld>
  <p:clrMapOvr>
    <a:masterClrMapping/>
  </p:clrMapOvr>
  <p:transition spd="slow">
    <p:push dir="u"/>
  </p:transition>
</p:sld>
</file>

<file path=ppt/theme/theme1.xml><?xml version="1.0" encoding="utf-8"?>
<a:theme xmlns:a="http://schemas.openxmlformats.org/drawingml/2006/main" name="PPT001_CEN-CENELEC_Corpor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 CENELEC">
      <a:majorFont>
        <a:latin typeface="Verdana"/>
        <a:ea typeface=""/>
        <a:cs typeface=""/>
      </a:majorFont>
      <a:minorFont>
        <a:latin typeface="Ve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PPT001_CEN-CENELEC_Corporate</Template>
  <TotalTime>7684</TotalTime>
  <Words>644</Words>
  <Application>Microsoft Office PowerPoint</Application>
  <PresentationFormat>Affichage à l'écran (4:3)</PresentationFormat>
  <Paragraphs>146</Paragraphs>
  <Slides>14</Slides>
  <Notes>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14</vt:i4>
      </vt:variant>
    </vt:vector>
  </HeadingPairs>
  <TitlesOfParts>
    <vt:vector size="21" baseType="lpstr">
      <vt:lpstr>Arial</vt:lpstr>
      <vt:lpstr>Calibri</vt:lpstr>
      <vt:lpstr>Courier New</vt:lpstr>
      <vt:lpstr>Vedana</vt:lpstr>
      <vt:lpstr>Verdana</vt:lpstr>
      <vt:lpstr>Wingdings</vt:lpstr>
      <vt:lpstr>PPT001_CEN-CENELEC_Corporate</vt:lpstr>
      <vt:lpstr>CEN and CENELEC SMEs-friendly policies</vt:lpstr>
      <vt:lpstr>Summary</vt:lpstr>
      <vt:lpstr>Présentation PowerPoint</vt:lpstr>
      <vt:lpstr>Présentation PowerPoint</vt:lpstr>
      <vt:lpstr>Drafting standards considering SMEs needs</vt:lpstr>
      <vt:lpstr>Drafting standards considering SMEs needs</vt:lpstr>
      <vt:lpstr>Raising awareness on the use of standards by SMEs</vt:lpstr>
      <vt:lpstr>CEN and CENELEC Patent policy</vt:lpstr>
      <vt:lpstr>CEN-CENELEC Patent policy</vt:lpstr>
      <vt:lpstr>The declaration</vt:lpstr>
      <vt:lpstr>CEN and CENELEC Patent policy</vt:lpstr>
      <vt:lpstr>CEN and CENELEC Patent Policy</vt:lpstr>
      <vt:lpstr>“The expression of beauty is in direct ratio to the power of conception the artist has acquired”</vt:lpstr>
      <vt:lpstr>Présentation PowerPoint</vt:lpstr>
    </vt:vector>
  </TitlesOfParts>
  <Company>CEN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Corporate  (Verdana 30)</dc:title>
  <dc:creator>Dhapi Spiro</dc:creator>
  <cp:lastModifiedBy>Christel Davidson</cp:lastModifiedBy>
  <cp:revision>566</cp:revision>
  <cp:lastPrinted>2016-03-14T11:33:24Z</cp:lastPrinted>
  <dcterms:created xsi:type="dcterms:W3CDTF">2012-05-15T11:24:02Z</dcterms:created>
  <dcterms:modified xsi:type="dcterms:W3CDTF">2017-06-29T08:37:02Z</dcterms:modified>
</cp:coreProperties>
</file>