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1" r:id="rId4"/>
    <p:sldId id="270" r:id="rId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A3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17" autoAdjust="0"/>
  </p:normalViewPr>
  <p:slideViewPr>
    <p:cSldViewPr>
      <p:cViewPr varScale="1">
        <p:scale>
          <a:sx n="88" d="100"/>
          <a:sy n="88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Massimo Bezzi - Vice President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BAAF88E-5664-4A1D-ADC2-2C6478615BDB}" type="datetime1">
              <a:rPr lang="it-IT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2B19E03C-36D3-4230-B722-CEC5EA13E01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51595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Massimo Bezzi - Vice President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92943EF4-4307-48A3-8FD9-B9C942C75936}" type="datetime1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1B477A24-11A8-450C-9C4A-A249E9B66A8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718876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2201B-1DA6-461A-BD28-133063005ED1}" type="slidenum">
              <a:rPr lang="en-US" altLang="it-IT" sz="1200"/>
              <a:pPr eaLnBrk="1" hangingPunct="1"/>
              <a:t>1</a:t>
            </a:fld>
            <a:endParaRPr lang="en-US" altLang="it-IT" sz="12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7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7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79AC23-9E3F-4D12-9437-C8108F91E9A6}" type="slidenum">
              <a:rPr lang="en-US" altLang="it-IT" sz="1200"/>
              <a:pPr eaLnBrk="1" hangingPunct="1"/>
              <a:t>4</a:t>
            </a:fld>
            <a:endParaRPr lang="en-US" altLang="it-IT" sz="120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30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6C47-3DF1-4CAA-8BD0-ED033AB460F0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F4F8F-8403-42F1-BC09-5AE4A436B79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9911104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96A8-1117-4978-8CAD-DC53A65FAE1A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86545-B3E1-4BA3-8B93-958C2111F39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569031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DF89-201C-4F65-9357-3C6E02B5D181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28435-43DC-46B1-918D-1F4FBE1C767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557461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F06F-552B-4745-B5F7-AD0A31F7F5C1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94ACE-8FC7-44BE-94DA-70713CB2CCF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1082672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2418-2113-42AA-85C7-1699021E6F25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B04EB-8D36-4BEF-A757-CA5F64A8B90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5275346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D962-8D52-4F43-A922-78146176B462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37A46-F999-43E8-B429-F86CF2E885E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4266969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930C-1141-4A0F-893A-F8C1DD020756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9A474-1949-4B0E-B44C-6F719FB1886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40200517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68F9-6C4C-43B7-9F7C-23ED9B3122B4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44F2-243E-40C9-94F7-4630870F314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828489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7BD7-D587-4F27-976D-E6EFE4B5081E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EAD8-903B-4046-B8B4-222753A154D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743476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F631-D786-43CA-93B2-55898A4A9566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1033F-6779-462A-927F-87DE8B3ADC7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3218995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7E01-C7E6-4024-87FC-3F03720B0B80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B591E-143C-42D1-B35B-1256713AE61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0480819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5476B0A9-F472-4FB2-AC3E-784F21076F47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2504D9-5EDC-4063-9488-6F2374F5F5A8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19250" y="3789363"/>
            <a:ext cx="619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it-IT" sz="1800"/>
          </a:p>
        </p:txBody>
      </p:sp>
      <p:sp>
        <p:nvSpPr>
          <p:cNvPr id="2052" name="AutoShape 8"/>
          <p:cNvSpPr>
            <a:spLocks noChangeArrowheads="1"/>
          </p:cNvSpPr>
          <p:nvPr/>
        </p:nvSpPr>
        <p:spPr bwMode="auto">
          <a:xfrm>
            <a:off x="468313" y="836613"/>
            <a:ext cx="8207375" cy="5543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it-IT" sz="180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611188" y="4149725"/>
            <a:ext cx="79216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it-IT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EFESME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>22 </a:t>
            </a:r>
            <a:r>
              <a:rPr lang="fr-FR" altLang="it-IT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September</a:t>
            </a:r>
            <a:r>
              <a:rPr lang="fr-FR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> 2016</a:t>
            </a:r>
            <a:endParaRPr lang="fr-FR" altLang="it-IT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>Madrid, Spain</a:t>
            </a:r>
            <a:r>
              <a:rPr lang="fr-FR" altLang="it-IT" dirty="0">
                <a:solidFill>
                  <a:srgbClr val="003366"/>
                </a:solidFill>
                <a:latin typeface="Calibri" panose="020F0502020204030204" pitchFamily="34" charset="0"/>
              </a:rPr>
              <a:t/>
            </a:r>
            <a:br>
              <a:rPr lang="fr-FR" altLang="it-IT" dirty="0">
                <a:solidFill>
                  <a:srgbClr val="003366"/>
                </a:solidFill>
                <a:latin typeface="Calibri" panose="020F0502020204030204" pitchFamily="34" charset="0"/>
              </a:rPr>
            </a:br>
            <a:endParaRPr lang="fr-FR" altLang="it-IT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it-IT" sz="1600" b="1" dirty="0" smtClean="0">
                <a:solidFill>
                  <a:srgbClr val="003366"/>
                </a:solidFill>
              </a:rPr>
              <a:t>Massimo Bezzi </a:t>
            </a:r>
            <a:r>
              <a:rPr lang="fr-FR" altLang="it-IT" sz="1600" b="1" dirty="0">
                <a:solidFill>
                  <a:srgbClr val="003366"/>
                </a:solidFill>
              </a:rPr>
              <a:t>– </a:t>
            </a:r>
            <a:r>
              <a:rPr lang="fr-FR" altLang="it-IT" sz="1600" b="1" dirty="0" smtClean="0">
                <a:solidFill>
                  <a:srgbClr val="003366"/>
                </a:solidFill>
              </a:rPr>
              <a:t>Vice </a:t>
            </a:r>
            <a:r>
              <a:rPr lang="fr-FR" altLang="it-IT" sz="1600" b="1" dirty="0" err="1" smtClean="0">
                <a:solidFill>
                  <a:srgbClr val="003366"/>
                </a:solidFill>
              </a:rPr>
              <a:t>President</a:t>
            </a:r>
            <a:endParaRPr lang="fr-FR" altLang="it-IT" sz="1600" b="1" dirty="0">
              <a:solidFill>
                <a:srgbClr val="003366"/>
              </a:solidFill>
            </a:endParaRPr>
          </a:p>
        </p:txBody>
      </p:sp>
      <p:pic>
        <p:nvPicPr>
          <p:cNvPr id="2054" name="Picture 10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38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8" descr="Dark downward diagonal"/>
          <p:cNvSpPr txBox="1">
            <a:spLocks noChangeArrowheads="1"/>
          </p:cNvSpPr>
          <p:nvPr/>
        </p:nvSpPr>
        <p:spPr bwMode="auto">
          <a:xfrm>
            <a:off x="2124075" y="3141663"/>
            <a:ext cx="460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it-IT" sz="1800">
                <a:solidFill>
                  <a:srgbClr val="003366"/>
                </a:solidFill>
              </a:rPr>
              <a:t>European Federation for Elevator Small and Medium-sized Enterprises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magine 6" descr="efesme cartina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499" y="1196752"/>
            <a:ext cx="8453777" cy="4968552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1268760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What is EFESME?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83568" y="1484784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What is EFESME?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388" y="2348880"/>
            <a:ext cx="89646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Protecting SMEs in the lift sector at EU level since 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15 associations from 14 countries</a:t>
            </a:r>
          </a:p>
          <a:p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Participating in CEN TC10, ISO TC178, EC Lift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lvl="8" indent="-457200">
              <a:buFont typeface="Arial" panose="020B0604020202020204" pitchFamily="34" charset="0"/>
              <a:buChar char="•"/>
              <a:tabLst>
                <a:tab pos="444500" algn="l"/>
                <a:tab pos="538163" algn="l"/>
              </a:tabLst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Funding Member of SBS and Member of UEAPME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19250" y="3789363"/>
            <a:ext cx="619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800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68313" y="620713"/>
            <a:ext cx="8207375" cy="5543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79613" y="3284538"/>
            <a:ext cx="54006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it-IT" sz="3200" b="1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it-IT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www.efesme.org</a:t>
            </a:r>
            <a:endParaRPr lang="en-US" altLang="it-IT" sz="22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it-IT" sz="2200" dirty="0">
                <a:solidFill>
                  <a:srgbClr val="003366"/>
                </a:solidFill>
                <a:latin typeface="Calibri" panose="020F0502020204030204" pitchFamily="34" charset="0"/>
              </a:rPr>
              <a:t>secretariat@efesme.org</a:t>
            </a:r>
          </a:p>
        </p:txBody>
      </p:sp>
      <p:pic>
        <p:nvPicPr>
          <p:cNvPr id="5126" name="Picture 10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38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EFESME_power_point_sample</Template>
  <TotalTime>266</TotalTime>
  <Words>151</Words>
  <Application>Microsoft Office PowerPoint</Application>
  <PresentationFormat>Presentazione su schermo (4:3)</PresentationFormat>
  <Paragraphs>27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Default Design</vt:lpstr>
      <vt:lpstr>Diapositiva 1</vt:lpstr>
      <vt:lpstr>Diapositiva 2</vt:lpstr>
      <vt:lpstr>Diapositiva 3</vt:lpstr>
      <vt:lpstr>Diapositiva 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Efesme2</dc:creator>
  <cp:lastModifiedBy>icm</cp:lastModifiedBy>
  <cp:revision>16</cp:revision>
  <dcterms:created xsi:type="dcterms:W3CDTF">2016-03-04T09:44:19Z</dcterms:created>
  <dcterms:modified xsi:type="dcterms:W3CDTF">2016-09-20T11:28:49Z</dcterms:modified>
</cp:coreProperties>
</file>