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5"/>
  </p:sldMasterIdLst>
  <p:notesMasterIdLst>
    <p:notesMasterId r:id="rId22"/>
  </p:notesMasterIdLst>
  <p:handoutMasterIdLst>
    <p:handoutMasterId r:id="rId23"/>
  </p:handoutMasterIdLst>
  <p:sldIdLst>
    <p:sldId id="339" r:id="rId6"/>
    <p:sldId id="337" r:id="rId7"/>
    <p:sldId id="343" r:id="rId8"/>
    <p:sldId id="355" r:id="rId9"/>
    <p:sldId id="356" r:id="rId10"/>
    <p:sldId id="357" r:id="rId11"/>
    <p:sldId id="358" r:id="rId12"/>
    <p:sldId id="359" r:id="rId13"/>
    <p:sldId id="366" r:id="rId14"/>
    <p:sldId id="360" r:id="rId15"/>
    <p:sldId id="362" r:id="rId16"/>
    <p:sldId id="367" r:id="rId17"/>
    <p:sldId id="363" r:id="rId18"/>
    <p:sldId id="345" r:id="rId19"/>
    <p:sldId id="364" r:id="rId20"/>
    <p:sldId id="365" r:id="rId21"/>
  </p:sldIdLst>
  <p:sldSz cx="9144000" cy="6858000" type="screen4x3"/>
  <p:notesSz cx="6797675" cy="9928225"/>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61" autoAdjust="0"/>
    <p:restoredTop sz="94660" autoAdjust="0"/>
  </p:normalViewPr>
  <p:slideViewPr>
    <p:cSldViewPr snapToGrid="0">
      <p:cViewPr varScale="1">
        <p:scale>
          <a:sx n="82" d="100"/>
          <a:sy n="82" d="100"/>
        </p:scale>
        <p:origin x="1382" y="48"/>
      </p:cViewPr>
      <p:guideLst>
        <p:guide orient="horz" pos="2160"/>
        <p:guide pos="2880"/>
      </p:guideLst>
    </p:cSldViewPr>
  </p:slideViewPr>
  <p:notesTextViewPr>
    <p:cViewPr>
      <p:scale>
        <a:sx n="100" d="100"/>
        <a:sy n="100" d="100"/>
      </p:scale>
      <p:origin x="0" y="0"/>
    </p:cViewPr>
  </p:notesTextViewPr>
  <p:sorterViewPr>
    <p:cViewPr>
      <p:scale>
        <a:sx n="112" d="100"/>
        <a:sy n="112" d="100"/>
      </p:scale>
      <p:origin x="0" y="-3000"/>
    </p:cViewPr>
  </p:sorterViewPr>
  <p:notesViewPr>
    <p:cSldViewPr snapToGrid="0">
      <p:cViewPr varScale="1">
        <p:scale>
          <a:sx n="56" d="100"/>
          <a:sy n="56" d="100"/>
        </p:scale>
        <p:origin x="2646" y="84"/>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hyperlink" Target="http://ipr.etsi.org/"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ipr.etsi.org/" TargetMode="Externa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2E9A65-0D21-4184-9595-4833CE0D3707}" type="doc">
      <dgm:prSet loTypeId="urn:microsoft.com/office/officeart/2005/8/layout/chevron2" loCatId="list" qsTypeId="urn:microsoft.com/office/officeart/2005/8/quickstyle/3d1" qsCatId="3D" csTypeId="urn:microsoft.com/office/officeart/2005/8/colors/accent0_3" csCatId="mainScheme" phldr="1"/>
      <dgm:spPr/>
      <dgm:t>
        <a:bodyPr/>
        <a:lstStyle/>
        <a:p>
          <a:endParaRPr lang="en-GB"/>
        </a:p>
      </dgm:t>
    </dgm:pt>
    <dgm:pt modelId="{D0CC2A21-9AF2-40BE-985F-1AF12B4E3D08}">
      <dgm:prSet phldrT="[Text]"/>
      <dgm:spPr/>
      <dgm:t>
        <a:bodyPr/>
        <a:lstStyle/>
        <a:p>
          <a:r>
            <a:rPr lang="fr-FR" dirty="0"/>
            <a:t>Technical Body </a:t>
          </a:r>
          <a:endParaRPr lang="en-GB" dirty="0"/>
        </a:p>
      </dgm:t>
    </dgm:pt>
    <dgm:pt modelId="{22C914B7-F8C6-4E8D-87D6-77C8011FF716}" type="parTrans" cxnId="{9D82A69A-A9A3-4F10-A22A-A7CC832CA54A}">
      <dgm:prSet/>
      <dgm:spPr/>
      <dgm:t>
        <a:bodyPr/>
        <a:lstStyle/>
        <a:p>
          <a:endParaRPr lang="en-GB"/>
        </a:p>
      </dgm:t>
    </dgm:pt>
    <dgm:pt modelId="{6070E3AE-362B-4F29-8059-A85E07E8A451}" type="sibTrans" cxnId="{9D82A69A-A9A3-4F10-A22A-A7CC832CA54A}">
      <dgm:prSet/>
      <dgm:spPr/>
      <dgm:t>
        <a:bodyPr/>
        <a:lstStyle/>
        <a:p>
          <a:endParaRPr lang="en-GB"/>
        </a:p>
      </dgm:t>
    </dgm:pt>
    <dgm:pt modelId="{76C2F8AE-92CB-4063-8291-98B182DAAB22}">
      <dgm:prSet phldrT="[Text]" custT="1"/>
      <dgm:spPr/>
      <dgm:t>
        <a:bodyPr/>
        <a:lstStyle/>
        <a:p>
          <a:r>
            <a:rPr lang="fr-FR" sz="2000" b="1" u="sng" dirty="0"/>
            <a:t>Call for IPRs </a:t>
          </a:r>
          <a:r>
            <a:rPr lang="fr-FR" sz="2000" b="1" dirty="0"/>
            <a:t>by Chairman of TB</a:t>
          </a:r>
          <a:endParaRPr lang="en-GB" sz="2000" b="1" dirty="0"/>
        </a:p>
      </dgm:t>
    </dgm:pt>
    <dgm:pt modelId="{AC4F612A-CEC6-45CC-9815-0CA255EF9E17}" type="parTrans" cxnId="{85854633-CD07-4309-9F58-9F32F1B0E296}">
      <dgm:prSet/>
      <dgm:spPr/>
      <dgm:t>
        <a:bodyPr/>
        <a:lstStyle/>
        <a:p>
          <a:endParaRPr lang="en-GB"/>
        </a:p>
      </dgm:t>
    </dgm:pt>
    <dgm:pt modelId="{A36D5194-BE7A-49A1-A286-8F60B7353FD5}" type="sibTrans" cxnId="{85854633-CD07-4309-9F58-9F32F1B0E296}">
      <dgm:prSet/>
      <dgm:spPr/>
      <dgm:t>
        <a:bodyPr/>
        <a:lstStyle/>
        <a:p>
          <a:endParaRPr lang="en-GB"/>
        </a:p>
      </dgm:t>
    </dgm:pt>
    <dgm:pt modelId="{D5EE8E59-9E43-4E0A-A1F7-D7AE628C0031}">
      <dgm:prSet phldrT="[Text]"/>
      <dgm:spPr/>
      <dgm:t>
        <a:bodyPr/>
        <a:lstStyle/>
        <a:p>
          <a:r>
            <a:rPr lang="fr-FR" dirty="0"/>
            <a:t>Members</a:t>
          </a:r>
          <a:endParaRPr lang="en-GB" dirty="0"/>
        </a:p>
      </dgm:t>
    </dgm:pt>
    <dgm:pt modelId="{832729EE-2280-48C3-8580-498A83B3FA79}" type="parTrans" cxnId="{47A5A0C5-3A9D-4F88-91C0-BFF814F5C1F9}">
      <dgm:prSet/>
      <dgm:spPr/>
      <dgm:t>
        <a:bodyPr/>
        <a:lstStyle/>
        <a:p>
          <a:endParaRPr lang="en-GB"/>
        </a:p>
      </dgm:t>
    </dgm:pt>
    <dgm:pt modelId="{E0BE2E5F-2805-4C8F-AD24-429055344F66}" type="sibTrans" cxnId="{47A5A0C5-3A9D-4F88-91C0-BFF814F5C1F9}">
      <dgm:prSet/>
      <dgm:spPr/>
      <dgm:t>
        <a:bodyPr/>
        <a:lstStyle/>
        <a:p>
          <a:endParaRPr lang="en-GB"/>
        </a:p>
      </dgm:t>
    </dgm:pt>
    <dgm:pt modelId="{6E73ABE7-6171-49ED-9FC8-5AB26BE5CE97}">
      <dgm:prSet phldrT="[Text]" custT="1"/>
      <dgm:spPr/>
      <dgm:t>
        <a:bodyPr/>
        <a:lstStyle/>
        <a:p>
          <a:r>
            <a:rPr lang="fr-FR" sz="2000" b="1" u="sng" dirty="0"/>
            <a:t>Duty to </a:t>
          </a:r>
          <a:r>
            <a:rPr lang="fr-FR" sz="2000" b="1" u="sng" dirty="0" err="1"/>
            <a:t>disclose</a:t>
          </a:r>
          <a:r>
            <a:rPr lang="fr-FR" sz="2000" b="1" u="sng" dirty="0"/>
            <a:t> « essential » IPRs </a:t>
          </a:r>
          <a:r>
            <a:rPr lang="fr-FR" sz="2000" b="1" u="none" dirty="0"/>
            <a:t>in a timely fashion (no requirement to conduct patent searches)</a:t>
          </a:r>
          <a:endParaRPr lang="en-GB" sz="2000" b="1" u="none" dirty="0"/>
        </a:p>
      </dgm:t>
    </dgm:pt>
    <dgm:pt modelId="{76241794-2A69-4939-B4AA-F70653C70667}" type="parTrans" cxnId="{86DF835A-790B-4379-9814-B1AE19CF6F6D}">
      <dgm:prSet/>
      <dgm:spPr/>
      <dgm:t>
        <a:bodyPr/>
        <a:lstStyle/>
        <a:p>
          <a:endParaRPr lang="en-GB"/>
        </a:p>
      </dgm:t>
    </dgm:pt>
    <dgm:pt modelId="{1C64A9F1-3BF4-4D76-8802-EFC716AEDFC9}" type="sibTrans" cxnId="{86DF835A-790B-4379-9814-B1AE19CF6F6D}">
      <dgm:prSet/>
      <dgm:spPr/>
      <dgm:t>
        <a:bodyPr/>
        <a:lstStyle/>
        <a:p>
          <a:endParaRPr lang="en-GB"/>
        </a:p>
      </dgm:t>
    </dgm:pt>
    <dgm:pt modelId="{B43E71AC-D825-479A-B61B-C354F24685BD}">
      <dgm:prSet phldrT="[Text]"/>
      <dgm:spPr/>
      <dgm:t>
        <a:bodyPr/>
        <a:lstStyle/>
        <a:p>
          <a:r>
            <a:rPr lang="fr-FR" dirty="0"/>
            <a:t>ETSI </a:t>
          </a:r>
          <a:r>
            <a:rPr lang="fr-FR" dirty="0" err="1"/>
            <a:t>Secretariat</a:t>
          </a:r>
          <a:r>
            <a:rPr lang="fr-FR" dirty="0"/>
            <a:t> </a:t>
          </a:r>
          <a:endParaRPr lang="en-GB" dirty="0"/>
        </a:p>
      </dgm:t>
    </dgm:pt>
    <dgm:pt modelId="{D4E378DB-DF79-4D6B-AF56-57BA1A806887}" type="parTrans" cxnId="{802E07F2-7B63-417F-9C45-BAC2B0AB758E}">
      <dgm:prSet/>
      <dgm:spPr/>
      <dgm:t>
        <a:bodyPr/>
        <a:lstStyle/>
        <a:p>
          <a:endParaRPr lang="en-GB"/>
        </a:p>
      </dgm:t>
    </dgm:pt>
    <dgm:pt modelId="{C15FA0AA-36A1-4CAE-821D-15E864D0BD00}" type="sibTrans" cxnId="{802E07F2-7B63-417F-9C45-BAC2B0AB758E}">
      <dgm:prSet/>
      <dgm:spPr/>
      <dgm:t>
        <a:bodyPr/>
        <a:lstStyle/>
        <a:p>
          <a:endParaRPr lang="en-GB"/>
        </a:p>
      </dgm:t>
    </dgm:pt>
    <dgm:pt modelId="{4C1869D9-E656-4A29-B446-433CBEF464F7}">
      <dgm:prSet phldrT="[Text]" custT="1"/>
      <dgm:spPr/>
      <dgm:t>
        <a:bodyPr/>
        <a:lstStyle/>
        <a:p>
          <a:r>
            <a:rPr lang="fr-FR" sz="2000" b="1" u="sng" dirty="0"/>
            <a:t>Publication</a:t>
          </a:r>
          <a:r>
            <a:rPr lang="fr-FR" sz="2000" b="1" dirty="0"/>
            <a:t> of disclosed « essential » IPRs in the ETSI IPR online database </a:t>
          </a:r>
          <a:r>
            <a:rPr lang="en-GB" sz="2000" b="1" dirty="0">
              <a:hlinkClick xmlns:r="http://schemas.openxmlformats.org/officeDocument/2006/relationships" r:id="rId1"/>
            </a:rPr>
            <a:t>http://ipr.etsi.org/</a:t>
          </a:r>
          <a:r>
            <a:rPr lang="fr-FR" sz="2000" b="1" dirty="0"/>
            <a:t> (no checking of validity/ essentiality by the ETSI Secretariat)</a:t>
          </a:r>
          <a:endParaRPr lang="en-GB" sz="2000" b="1" dirty="0"/>
        </a:p>
      </dgm:t>
    </dgm:pt>
    <dgm:pt modelId="{46A0471C-56AB-4738-8102-C5748CAF43ED}" type="parTrans" cxnId="{1CD45DDD-DE29-4A89-AE6B-EB67F10A7E28}">
      <dgm:prSet/>
      <dgm:spPr/>
      <dgm:t>
        <a:bodyPr/>
        <a:lstStyle/>
        <a:p>
          <a:endParaRPr lang="en-GB"/>
        </a:p>
      </dgm:t>
    </dgm:pt>
    <dgm:pt modelId="{7F7889A2-9E5E-4F39-B099-0D02E6854D78}" type="sibTrans" cxnId="{1CD45DDD-DE29-4A89-AE6B-EB67F10A7E28}">
      <dgm:prSet/>
      <dgm:spPr/>
      <dgm:t>
        <a:bodyPr/>
        <a:lstStyle/>
        <a:p>
          <a:endParaRPr lang="en-GB"/>
        </a:p>
      </dgm:t>
    </dgm:pt>
    <dgm:pt modelId="{80015A2A-6281-46E6-A30F-F621B99CA40F}" type="pres">
      <dgm:prSet presAssocID="{492E9A65-0D21-4184-9595-4833CE0D3707}" presName="linearFlow" presStyleCnt="0">
        <dgm:presLayoutVars>
          <dgm:dir/>
          <dgm:animLvl val="lvl"/>
          <dgm:resizeHandles val="exact"/>
        </dgm:presLayoutVars>
      </dgm:prSet>
      <dgm:spPr/>
    </dgm:pt>
    <dgm:pt modelId="{300B53F4-7B10-401E-A8AC-2F0D08CC4C8F}" type="pres">
      <dgm:prSet presAssocID="{D0CC2A21-9AF2-40BE-985F-1AF12B4E3D08}" presName="composite" presStyleCnt="0"/>
      <dgm:spPr/>
    </dgm:pt>
    <dgm:pt modelId="{76A3896C-DB02-4A11-8805-B8B3324C4FFC}" type="pres">
      <dgm:prSet presAssocID="{D0CC2A21-9AF2-40BE-985F-1AF12B4E3D08}" presName="parentText" presStyleLbl="alignNode1" presStyleIdx="0" presStyleCnt="3">
        <dgm:presLayoutVars>
          <dgm:chMax val="1"/>
          <dgm:bulletEnabled val="1"/>
        </dgm:presLayoutVars>
      </dgm:prSet>
      <dgm:spPr/>
    </dgm:pt>
    <dgm:pt modelId="{C1C489F8-58F2-469C-9FC9-CCC69430AC15}" type="pres">
      <dgm:prSet presAssocID="{D0CC2A21-9AF2-40BE-985F-1AF12B4E3D08}" presName="descendantText" presStyleLbl="alignAcc1" presStyleIdx="0" presStyleCnt="3" custLinFactNeighborX="461" custLinFactNeighborY="-964">
        <dgm:presLayoutVars>
          <dgm:bulletEnabled val="1"/>
        </dgm:presLayoutVars>
      </dgm:prSet>
      <dgm:spPr/>
    </dgm:pt>
    <dgm:pt modelId="{C3454468-D181-4D27-BF86-8E03AC6BEB2E}" type="pres">
      <dgm:prSet presAssocID="{6070E3AE-362B-4F29-8059-A85E07E8A451}" presName="sp" presStyleCnt="0"/>
      <dgm:spPr/>
    </dgm:pt>
    <dgm:pt modelId="{93131EA1-4EDE-4FCC-A245-A4B4E748B198}" type="pres">
      <dgm:prSet presAssocID="{D5EE8E59-9E43-4E0A-A1F7-D7AE628C0031}" presName="composite" presStyleCnt="0"/>
      <dgm:spPr/>
    </dgm:pt>
    <dgm:pt modelId="{A3DA5843-A670-4953-B25E-DEA7DB282687}" type="pres">
      <dgm:prSet presAssocID="{D5EE8E59-9E43-4E0A-A1F7-D7AE628C0031}" presName="parentText" presStyleLbl="alignNode1" presStyleIdx="1" presStyleCnt="3">
        <dgm:presLayoutVars>
          <dgm:chMax val="1"/>
          <dgm:bulletEnabled val="1"/>
        </dgm:presLayoutVars>
      </dgm:prSet>
      <dgm:spPr/>
    </dgm:pt>
    <dgm:pt modelId="{FD7EB7D8-E4C2-4001-A66A-375C01D77DDF}" type="pres">
      <dgm:prSet presAssocID="{D5EE8E59-9E43-4E0A-A1F7-D7AE628C0031}" presName="descendantText" presStyleLbl="alignAcc1" presStyleIdx="1" presStyleCnt="3">
        <dgm:presLayoutVars>
          <dgm:bulletEnabled val="1"/>
        </dgm:presLayoutVars>
      </dgm:prSet>
      <dgm:spPr/>
    </dgm:pt>
    <dgm:pt modelId="{3ACD23EB-18A7-42A7-9D03-53101A8E7A29}" type="pres">
      <dgm:prSet presAssocID="{E0BE2E5F-2805-4C8F-AD24-429055344F66}" presName="sp" presStyleCnt="0"/>
      <dgm:spPr/>
    </dgm:pt>
    <dgm:pt modelId="{FCA52D13-334B-4E94-94A7-7973A247515F}" type="pres">
      <dgm:prSet presAssocID="{B43E71AC-D825-479A-B61B-C354F24685BD}" presName="composite" presStyleCnt="0"/>
      <dgm:spPr/>
    </dgm:pt>
    <dgm:pt modelId="{192B7FC6-8783-4E21-B0DE-F35F410EFF69}" type="pres">
      <dgm:prSet presAssocID="{B43E71AC-D825-479A-B61B-C354F24685BD}" presName="parentText" presStyleLbl="alignNode1" presStyleIdx="2" presStyleCnt="3">
        <dgm:presLayoutVars>
          <dgm:chMax val="1"/>
          <dgm:bulletEnabled val="1"/>
        </dgm:presLayoutVars>
      </dgm:prSet>
      <dgm:spPr/>
    </dgm:pt>
    <dgm:pt modelId="{F43C3D9E-7F82-4B11-A4AC-2594156CDB49}" type="pres">
      <dgm:prSet presAssocID="{B43E71AC-D825-479A-B61B-C354F24685BD}" presName="descendantText" presStyleLbl="alignAcc1" presStyleIdx="2" presStyleCnt="3">
        <dgm:presLayoutVars>
          <dgm:bulletEnabled val="1"/>
        </dgm:presLayoutVars>
      </dgm:prSet>
      <dgm:spPr/>
    </dgm:pt>
  </dgm:ptLst>
  <dgm:cxnLst>
    <dgm:cxn modelId="{85854633-CD07-4309-9F58-9F32F1B0E296}" srcId="{D0CC2A21-9AF2-40BE-985F-1AF12B4E3D08}" destId="{76C2F8AE-92CB-4063-8291-98B182DAAB22}" srcOrd="0" destOrd="0" parTransId="{AC4F612A-CEC6-45CC-9815-0CA255EF9E17}" sibTransId="{A36D5194-BE7A-49A1-A286-8F60B7353FD5}"/>
    <dgm:cxn modelId="{5ACF3D4B-1EFB-403B-9E5D-8EBC7418A734}" type="presOf" srcId="{D0CC2A21-9AF2-40BE-985F-1AF12B4E3D08}" destId="{76A3896C-DB02-4A11-8805-B8B3324C4FFC}" srcOrd="0" destOrd="0" presId="urn:microsoft.com/office/officeart/2005/8/layout/chevron2"/>
    <dgm:cxn modelId="{8CCD3E55-D687-46C4-BAD4-AA3A3B5ACB88}" type="presOf" srcId="{76C2F8AE-92CB-4063-8291-98B182DAAB22}" destId="{C1C489F8-58F2-469C-9FC9-CCC69430AC15}" srcOrd="0" destOrd="0" presId="urn:microsoft.com/office/officeart/2005/8/layout/chevron2"/>
    <dgm:cxn modelId="{86DF835A-790B-4379-9814-B1AE19CF6F6D}" srcId="{D5EE8E59-9E43-4E0A-A1F7-D7AE628C0031}" destId="{6E73ABE7-6171-49ED-9FC8-5AB26BE5CE97}" srcOrd="0" destOrd="0" parTransId="{76241794-2A69-4939-B4AA-F70653C70667}" sibTransId="{1C64A9F1-3BF4-4D76-8802-EFC716AEDFC9}"/>
    <dgm:cxn modelId="{9D82A69A-A9A3-4F10-A22A-A7CC832CA54A}" srcId="{492E9A65-0D21-4184-9595-4833CE0D3707}" destId="{D0CC2A21-9AF2-40BE-985F-1AF12B4E3D08}" srcOrd="0" destOrd="0" parTransId="{22C914B7-F8C6-4E8D-87D6-77C8011FF716}" sibTransId="{6070E3AE-362B-4F29-8059-A85E07E8A451}"/>
    <dgm:cxn modelId="{2ED7F4AF-98AB-443D-8D5A-F9260A2477D6}" type="presOf" srcId="{492E9A65-0D21-4184-9595-4833CE0D3707}" destId="{80015A2A-6281-46E6-A30F-F621B99CA40F}" srcOrd="0" destOrd="0" presId="urn:microsoft.com/office/officeart/2005/8/layout/chevron2"/>
    <dgm:cxn modelId="{5D0707B1-CA28-4A82-B821-3777FB6FFFA8}" type="presOf" srcId="{D5EE8E59-9E43-4E0A-A1F7-D7AE628C0031}" destId="{A3DA5843-A670-4953-B25E-DEA7DB282687}" srcOrd="0" destOrd="0" presId="urn:microsoft.com/office/officeart/2005/8/layout/chevron2"/>
    <dgm:cxn modelId="{47A5A0C5-3A9D-4F88-91C0-BFF814F5C1F9}" srcId="{492E9A65-0D21-4184-9595-4833CE0D3707}" destId="{D5EE8E59-9E43-4E0A-A1F7-D7AE628C0031}" srcOrd="1" destOrd="0" parTransId="{832729EE-2280-48C3-8580-498A83B3FA79}" sibTransId="{E0BE2E5F-2805-4C8F-AD24-429055344F66}"/>
    <dgm:cxn modelId="{B07474D0-32DD-43CF-8712-6B95782F58E1}" type="presOf" srcId="{B43E71AC-D825-479A-B61B-C354F24685BD}" destId="{192B7FC6-8783-4E21-B0DE-F35F410EFF69}" srcOrd="0" destOrd="0" presId="urn:microsoft.com/office/officeart/2005/8/layout/chevron2"/>
    <dgm:cxn modelId="{22040ED4-5428-4EB9-8F33-1F5C42AD8F73}" type="presOf" srcId="{4C1869D9-E656-4A29-B446-433CBEF464F7}" destId="{F43C3D9E-7F82-4B11-A4AC-2594156CDB49}" srcOrd="0" destOrd="0" presId="urn:microsoft.com/office/officeart/2005/8/layout/chevron2"/>
    <dgm:cxn modelId="{62C38BDA-000E-4C46-B5B0-2403A323C834}" type="presOf" srcId="{6E73ABE7-6171-49ED-9FC8-5AB26BE5CE97}" destId="{FD7EB7D8-E4C2-4001-A66A-375C01D77DDF}" srcOrd="0" destOrd="0" presId="urn:microsoft.com/office/officeart/2005/8/layout/chevron2"/>
    <dgm:cxn modelId="{1CD45DDD-DE29-4A89-AE6B-EB67F10A7E28}" srcId="{B43E71AC-D825-479A-B61B-C354F24685BD}" destId="{4C1869D9-E656-4A29-B446-433CBEF464F7}" srcOrd="0" destOrd="0" parTransId="{46A0471C-56AB-4738-8102-C5748CAF43ED}" sibTransId="{7F7889A2-9E5E-4F39-B099-0D02E6854D78}"/>
    <dgm:cxn modelId="{802E07F2-7B63-417F-9C45-BAC2B0AB758E}" srcId="{492E9A65-0D21-4184-9595-4833CE0D3707}" destId="{B43E71AC-D825-479A-B61B-C354F24685BD}" srcOrd="2" destOrd="0" parTransId="{D4E378DB-DF79-4D6B-AF56-57BA1A806887}" sibTransId="{C15FA0AA-36A1-4CAE-821D-15E864D0BD00}"/>
    <dgm:cxn modelId="{416DC978-EAAE-48EA-AA19-2504A4784DB6}" type="presParOf" srcId="{80015A2A-6281-46E6-A30F-F621B99CA40F}" destId="{300B53F4-7B10-401E-A8AC-2F0D08CC4C8F}" srcOrd="0" destOrd="0" presId="urn:microsoft.com/office/officeart/2005/8/layout/chevron2"/>
    <dgm:cxn modelId="{EE0401E3-6325-45D0-949D-96C223D3A70F}" type="presParOf" srcId="{300B53F4-7B10-401E-A8AC-2F0D08CC4C8F}" destId="{76A3896C-DB02-4A11-8805-B8B3324C4FFC}" srcOrd="0" destOrd="0" presId="urn:microsoft.com/office/officeart/2005/8/layout/chevron2"/>
    <dgm:cxn modelId="{E79CCAE7-A7A6-4078-9AE6-2A997395E3DD}" type="presParOf" srcId="{300B53F4-7B10-401E-A8AC-2F0D08CC4C8F}" destId="{C1C489F8-58F2-469C-9FC9-CCC69430AC15}" srcOrd="1" destOrd="0" presId="urn:microsoft.com/office/officeart/2005/8/layout/chevron2"/>
    <dgm:cxn modelId="{DDE8F6C8-E030-44F4-85D2-6F38828C4C7C}" type="presParOf" srcId="{80015A2A-6281-46E6-A30F-F621B99CA40F}" destId="{C3454468-D181-4D27-BF86-8E03AC6BEB2E}" srcOrd="1" destOrd="0" presId="urn:microsoft.com/office/officeart/2005/8/layout/chevron2"/>
    <dgm:cxn modelId="{86B81D7C-EF48-4675-9425-3F2C3D8207AE}" type="presParOf" srcId="{80015A2A-6281-46E6-A30F-F621B99CA40F}" destId="{93131EA1-4EDE-4FCC-A245-A4B4E748B198}" srcOrd="2" destOrd="0" presId="urn:microsoft.com/office/officeart/2005/8/layout/chevron2"/>
    <dgm:cxn modelId="{19F0810C-D6F0-4D32-A8DB-ED94CAD669C4}" type="presParOf" srcId="{93131EA1-4EDE-4FCC-A245-A4B4E748B198}" destId="{A3DA5843-A670-4953-B25E-DEA7DB282687}" srcOrd="0" destOrd="0" presId="urn:microsoft.com/office/officeart/2005/8/layout/chevron2"/>
    <dgm:cxn modelId="{7CDED181-EB54-48E6-BFBB-FC449E1B3113}" type="presParOf" srcId="{93131EA1-4EDE-4FCC-A245-A4B4E748B198}" destId="{FD7EB7D8-E4C2-4001-A66A-375C01D77DDF}" srcOrd="1" destOrd="0" presId="urn:microsoft.com/office/officeart/2005/8/layout/chevron2"/>
    <dgm:cxn modelId="{203EC14B-EB57-47D2-A7F6-9CC906E383FA}" type="presParOf" srcId="{80015A2A-6281-46E6-A30F-F621B99CA40F}" destId="{3ACD23EB-18A7-42A7-9D03-53101A8E7A29}" srcOrd="3" destOrd="0" presId="urn:microsoft.com/office/officeart/2005/8/layout/chevron2"/>
    <dgm:cxn modelId="{76187D87-A081-4A00-9152-7FB8D6BEBD15}" type="presParOf" srcId="{80015A2A-6281-46E6-A30F-F621B99CA40F}" destId="{FCA52D13-334B-4E94-94A7-7973A247515F}" srcOrd="4" destOrd="0" presId="urn:microsoft.com/office/officeart/2005/8/layout/chevron2"/>
    <dgm:cxn modelId="{F168D65D-8A1F-49A1-8BBE-1F2894C395AA}" type="presParOf" srcId="{FCA52D13-334B-4E94-94A7-7973A247515F}" destId="{192B7FC6-8783-4E21-B0DE-F35F410EFF69}" srcOrd="0" destOrd="0" presId="urn:microsoft.com/office/officeart/2005/8/layout/chevron2"/>
    <dgm:cxn modelId="{0035401F-D786-4C9F-9F98-B4E2A4DB5C2D}" type="presParOf" srcId="{FCA52D13-334B-4E94-94A7-7973A247515F}" destId="{F43C3D9E-7F82-4B11-A4AC-2594156CDB49}"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A3896C-DB02-4A11-8805-B8B3324C4FFC}">
      <dsp:nvSpPr>
        <dsp:cNvPr id="0" name=""/>
        <dsp:cNvSpPr/>
      </dsp:nvSpPr>
      <dsp:spPr>
        <a:xfrm rot="5400000">
          <a:off x="-245635" y="246082"/>
          <a:ext cx="1637567" cy="1146297"/>
        </a:xfrm>
        <a:prstGeom prst="chevron">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dirty="0"/>
            <a:t>Technical Body </a:t>
          </a:r>
          <a:endParaRPr lang="en-GB" sz="1600" kern="1200" dirty="0"/>
        </a:p>
      </dsp:txBody>
      <dsp:txXfrm rot="-5400000">
        <a:off x="1" y="573596"/>
        <a:ext cx="1146297" cy="491270"/>
      </dsp:txXfrm>
    </dsp:sp>
    <dsp:sp modelId="{C1C489F8-58F2-469C-9FC9-CCC69430AC15}">
      <dsp:nvSpPr>
        <dsp:cNvPr id="0" name=""/>
        <dsp:cNvSpPr/>
      </dsp:nvSpPr>
      <dsp:spPr>
        <a:xfrm rot="5400000">
          <a:off x="4155739" y="-3009441"/>
          <a:ext cx="1064418" cy="7083302"/>
        </a:xfrm>
        <a:prstGeom prst="round2Same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fr-FR" sz="2000" b="1" u="sng" kern="1200" dirty="0"/>
            <a:t>Call for IPRs </a:t>
          </a:r>
          <a:r>
            <a:rPr lang="fr-FR" sz="2000" b="1" kern="1200" dirty="0"/>
            <a:t>by Chairman of TB</a:t>
          </a:r>
          <a:endParaRPr lang="en-GB" sz="2000" b="1" kern="1200" dirty="0"/>
        </a:p>
      </dsp:txBody>
      <dsp:txXfrm rot="-5400000">
        <a:off x="1146298" y="51961"/>
        <a:ext cx="7031341" cy="960496"/>
      </dsp:txXfrm>
    </dsp:sp>
    <dsp:sp modelId="{A3DA5843-A670-4953-B25E-DEA7DB282687}">
      <dsp:nvSpPr>
        <dsp:cNvPr id="0" name=""/>
        <dsp:cNvSpPr/>
      </dsp:nvSpPr>
      <dsp:spPr>
        <a:xfrm rot="5400000">
          <a:off x="-245635" y="1689832"/>
          <a:ext cx="1637567" cy="1146297"/>
        </a:xfrm>
        <a:prstGeom prst="chevron">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dirty="0"/>
            <a:t>Members</a:t>
          </a:r>
          <a:endParaRPr lang="en-GB" sz="1600" kern="1200" dirty="0"/>
        </a:p>
      </dsp:txBody>
      <dsp:txXfrm rot="-5400000">
        <a:off x="1" y="2017346"/>
        <a:ext cx="1146297" cy="491270"/>
      </dsp:txXfrm>
    </dsp:sp>
    <dsp:sp modelId="{FD7EB7D8-E4C2-4001-A66A-375C01D77DDF}">
      <dsp:nvSpPr>
        <dsp:cNvPr id="0" name=""/>
        <dsp:cNvSpPr/>
      </dsp:nvSpPr>
      <dsp:spPr>
        <a:xfrm rot="5400000">
          <a:off x="4155739" y="-1565244"/>
          <a:ext cx="1064418" cy="7083302"/>
        </a:xfrm>
        <a:prstGeom prst="round2Same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fr-FR" sz="2000" b="1" u="sng" kern="1200" dirty="0"/>
            <a:t>Duty to </a:t>
          </a:r>
          <a:r>
            <a:rPr lang="fr-FR" sz="2000" b="1" u="sng" kern="1200" dirty="0" err="1"/>
            <a:t>disclose</a:t>
          </a:r>
          <a:r>
            <a:rPr lang="fr-FR" sz="2000" b="1" u="sng" kern="1200" dirty="0"/>
            <a:t> « essential » IPRs </a:t>
          </a:r>
          <a:r>
            <a:rPr lang="fr-FR" sz="2000" b="1" u="none" kern="1200" dirty="0"/>
            <a:t>in a timely fashion (no requirement to conduct patent searches)</a:t>
          </a:r>
          <a:endParaRPr lang="en-GB" sz="2000" b="1" u="none" kern="1200" dirty="0"/>
        </a:p>
      </dsp:txBody>
      <dsp:txXfrm rot="-5400000">
        <a:off x="1146298" y="1496158"/>
        <a:ext cx="7031341" cy="960496"/>
      </dsp:txXfrm>
    </dsp:sp>
    <dsp:sp modelId="{192B7FC6-8783-4E21-B0DE-F35F410EFF69}">
      <dsp:nvSpPr>
        <dsp:cNvPr id="0" name=""/>
        <dsp:cNvSpPr/>
      </dsp:nvSpPr>
      <dsp:spPr>
        <a:xfrm rot="5400000">
          <a:off x="-245635" y="3133582"/>
          <a:ext cx="1637567" cy="1146297"/>
        </a:xfrm>
        <a:prstGeom prst="chevron">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dirty="0"/>
            <a:t>ETSI </a:t>
          </a:r>
          <a:r>
            <a:rPr lang="fr-FR" sz="1600" kern="1200" dirty="0" err="1"/>
            <a:t>Secretariat</a:t>
          </a:r>
          <a:r>
            <a:rPr lang="fr-FR" sz="1600" kern="1200" dirty="0"/>
            <a:t> </a:t>
          </a:r>
          <a:endParaRPr lang="en-GB" sz="1600" kern="1200" dirty="0"/>
        </a:p>
      </dsp:txBody>
      <dsp:txXfrm rot="-5400000">
        <a:off x="1" y="3461096"/>
        <a:ext cx="1146297" cy="491270"/>
      </dsp:txXfrm>
    </dsp:sp>
    <dsp:sp modelId="{F43C3D9E-7F82-4B11-A4AC-2594156CDB49}">
      <dsp:nvSpPr>
        <dsp:cNvPr id="0" name=""/>
        <dsp:cNvSpPr/>
      </dsp:nvSpPr>
      <dsp:spPr>
        <a:xfrm rot="5400000">
          <a:off x="4155739" y="-121494"/>
          <a:ext cx="1064418" cy="7083302"/>
        </a:xfrm>
        <a:prstGeom prst="round2Same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fr-FR" sz="2000" b="1" u="sng" kern="1200" dirty="0"/>
            <a:t>Publication</a:t>
          </a:r>
          <a:r>
            <a:rPr lang="fr-FR" sz="2000" b="1" kern="1200" dirty="0"/>
            <a:t> of disclosed « essential » IPRs in the ETSI IPR online database </a:t>
          </a:r>
          <a:r>
            <a:rPr lang="en-GB" sz="2000" b="1" kern="1200" dirty="0">
              <a:hlinkClick xmlns:r="http://schemas.openxmlformats.org/officeDocument/2006/relationships" r:id="rId1"/>
            </a:rPr>
            <a:t>http://ipr.etsi.org/</a:t>
          </a:r>
          <a:r>
            <a:rPr lang="fr-FR" sz="2000" b="1" kern="1200" dirty="0"/>
            <a:t> (no checking of validity/ essentiality by the ETSI Secretariat)</a:t>
          </a:r>
          <a:endParaRPr lang="en-GB" sz="2000" b="1" kern="1200" dirty="0"/>
        </a:p>
      </dsp:txBody>
      <dsp:txXfrm rot="-5400000">
        <a:off x="1146298" y="2939908"/>
        <a:ext cx="7031341" cy="96049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vmlDrawing" Target="../drawings/vmlDrawing1.vml"/><Relationship Id="rId1" Type="http://schemas.openxmlformats.org/officeDocument/2006/relationships/theme" Target="../theme/theme3.xml"/><Relationship Id="rId4" Type="http://schemas.openxmlformats.org/officeDocument/2006/relationships/image" Target="../media/image6.png"/></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Line 11"/>
          <p:cNvSpPr>
            <a:spLocks noChangeShapeType="1"/>
          </p:cNvSpPr>
          <p:nvPr/>
        </p:nvSpPr>
        <p:spPr bwMode="auto">
          <a:xfrm>
            <a:off x="509588" y="469900"/>
            <a:ext cx="55435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88494" tIns="44248" rIns="88494" bIns="44248" anchor="ctr"/>
          <a:lstStyle/>
          <a:p>
            <a:endParaRPr lang="en-GB"/>
          </a:p>
        </p:txBody>
      </p:sp>
      <p:sp>
        <p:nvSpPr>
          <p:cNvPr id="7" name="Rectangle 12"/>
          <p:cNvSpPr>
            <a:spLocks noChangeArrowheads="1"/>
          </p:cNvSpPr>
          <p:nvPr/>
        </p:nvSpPr>
        <p:spPr bwMode="auto">
          <a:xfrm>
            <a:off x="1974850" y="0"/>
            <a:ext cx="2884488" cy="476250"/>
          </a:xfrm>
          <a:prstGeom prst="rect">
            <a:avLst/>
          </a:prstGeom>
          <a:noFill/>
          <a:ln w="9525">
            <a:noFill/>
            <a:miter lim="800000"/>
            <a:headEnd/>
            <a:tailEnd/>
          </a:ln>
          <a:effectLst/>
        </p:spPr>
        <p:txBody>
          <a:bodyPr wrap="none" lIns="90505" tIns="45253" rIns="90505" bIns="45253">
            <a:spAutoFit/>
          </a:bodyPr>
          <a:lstStyle/>
          <a:p>
            <a:pPr defTabSz="898775" eaLnBrk="1" hangingPunct="1">
              <a:defRPr/>
            </a:pPr>
            <a:r>
              <a:rPr lang="en-GB" sz="2500" dirty="0">
                <a:latin typeface="Viner Hand ITC" pitchFamily="66" charset="0"/>
              </a:rPr>
              <a:t>The</a:t>
            </a:r>
            <a:r>
              <a:rPr lang="en-GB" sz="2500" dirty="0">
                <a:effectLst>
                  <a:outerShdw blurRad="38100" dist="38100" dir="2700000" algn="tl">
                    <a:srgbClr val="C0C0C0"/>
                  </a:outerShdw>
                </a:effectLst>
                <a:latin typeface="Viner Hand ITC" pitchFamily="66" charset="0"/>
              </a:rPr>
              <a:t> </a:t>
            </a:r>
            <a:r>
              <a:rPr lang="en-GB" sz="2500" i="1" dirty="0">
                <a:effectLst>
                  <a:outerShdw blurRad="38100" dist="38100" dir="2700000" algn="tl">
                    <a:srgbClr val="C0C0C0"/>
                  </a:outerShdw>
                </a:effectLst>
                <a:latin typeface="Arial" charset="0"/>
              </a:rPr>
              <a:t>ETSI</a:t>
            </a:r>
            <a:r>
              <a:rPr lang="en-GB" sz="2500" dirty="0">
                <a:effectLst>
                  <a:outerShdw blurRad="38100" dist="38100" dir="2700000" algn="tl">
                    <a:srgbClr val="C0C0C0"/>
                  </a:outerShdw>
                </a:effectLst>
                <a:latin typeface="Arial" charset="0"/>
              </a:rPr>
              <a:t> </a:t>
            </a:r>
            <a:r>
              <a:rPr lang="en-GB" sz="2500" dirty="0">
                <a:latin typeface="Viner Hand ITC" pitchFamily="66" charset="0"/>
              </a:rPr>
              <a:t>Seminar</a:t>
            </a:r>
          </a:p>
        </p:txBody>
      </p:sp>
      <p:graphicFrame>
        <p:nvGraphicFramePr>
          <p:cNvPr id="6148" name="Object 6"/>
          <p:cNvGraphicFramePr>
            <a:graphicFrameLocks/>
          </p:cNvGraphicFramePr>
          <p:nvPr/>
        </p:nvGraphicFramePr>
        <p:xfrm>
          <a:off x="2905125" y="9537700"/>
          <a:ext cx="766763" cy="236538"/>
        </p:xfrm>
        <a:graphic>
          <a:graphicData uri="http://schemas.openxmlformats.org/presentationml/2006/ole">
            <mc:AlternateContent xmlns:mc="http://schemas.openxmlformats.org/markup-compatibility/2006">
              <mc:Choice xmlns:v="urn:schemas-microsoft-com:vml" Requires="v">
                <p:oleObj spid="_x0000_s6163" name="Document" r:id="rId3" imgW="2601676" imgH="788766" progId="Word.Document.8">
                  <p:embed/>
                </p:oleObj>
              </mc:Choice>
              <mc:Fallback>
                <p:oleObj name="Document" r:id="rId3" imgW="2601676" imgH="788766" progId="Word.Document.8">
                  <p:embed/>
                  <p:pic>
                    <p:nvPicPr>
                      <p:cNvPr id="0" name="Object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05125" y="9537700"/>
                        <a:ext cx="766763" cy="236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3" name="Rectangle 7"/>
          <p:cNvSpPr>
            <a:spLocks noChangeArrowheads="1"/>
          </p:cNvSpPr>
          <p:nvPr/>
        </p:nvSpPr>
        <p:spPr bwMode="auto">
          <a:xfrm>
            <a:off x="2838450" y="9807575"/>
            <a:ext cx="10001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505" tIns="0" rIns="90505" bIns="0">
            <a:spAutoFit/>
          </a:bodyPr>
          <a:lstStyle>
            <a:lvl1pPr defTabSz="898525">
              <a:defRPr>
                <a:solidFill>
                  <a:schemeClr val="tx1"/>
                </a:solidFill>
                <a:latin typeface="Arial" panose="020B0604020202020204" pitchFamily="34" charset="0"/>
                <a:cs typeface="Arial" panose="020B0604020202020204" pitchFamily="34" charset="0"/>
              </a:defRPr>
            </a:lvl1pPr>
            <a:lvl2pPr marL="742950" indent="-285750" defTabSz="898525">
              <a:defRPr>
                <a:solidFill>
                  <a:schemeClr val="tx1"/>
                </a:solidFill>
                <a:latin typeface="Arial" panose="020B0604020202020204" pitchFamily="34" charset="0"/>
                <a:cs typeface="Arial" panose="020B0604020202020204" pitchFamily="34" charset="0"/>
              </a:defRPr>
            </a:lvl2pPr>
            <a:lvl3pPr marL="1143000" indent="-228600" defTabSz="898525">
              <a:defRPr>
                <a:solidFill>
                  <a:schemeClr val="tx1"/>
                </a:solidFill>
                <a:latin typeface="Arial" panose="020B0604020202020204" pitchFamily="34" charset="0"/>
                <a:cs typeface="Arial" panose="020B0604020202020204" pitchFamily="34" charset="0"/>
              </a:defRPr>
            </a:lvl3pPr>
            <a:lvl4pPr marL="1600200" indent="-228600" defTabSz="898525">
              <a:defRPr>
                <a:solidFill>
                  <a:schemeClr val="tx1"/>
                </a:solidFill>
                <a:latin typeface="Arial" panose="020B0604020202020204" pitchFamily="34" charset="0"/>
                <a:cs typeface="Arial" panose="020B0604020202020204" pitchFamily="34" charset="0"/>
              </a:defRPr>
            </a:lvl4pPr>
            <a:lvl5pPr marL="2057400" indent="-228600" defTabSz="898525">
              <a:defRPr>
                <a:solidFill>
                  <a:schemeClr val="tx1"/>
                </a:solidFill>
                <a:latin typeface="Arial" panose="020B0604020202020204" pitchFamily="34" charset="0"/>
                <a:cs typeface="Arial" panose="020B0604020202020204" pitchFamily="34" charset="0"/>
              </a:defRPr>
            </a:lvl5pPr>
            <a:lvl6pPr marL="2514600" indent="-228600" defTabSz="8985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8985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8985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8985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a:latin typeface="Times New Roman" panose="02020603050405020304" pitchFamily="18" charset="0"/>
              </a:rPr>
              <a:t>http:/</a:t>
            </a:r>
            <a:r>
              <a:rPr lang="en-GB" altLang="en-US" sz="600">
                <a:latin typeface="Times New Roman" panose="02020603050405020304" pitchFamily="18" charset="0"/>
              </a:rPr>
              <a:t> </a:t>
            </a:r>
            <a:r>
              <a:rPr lang="en-GB" altLang="en-US" sz="800">
                <a:latin typeface="Times New Roman" panose="02020603050405020304" pitchFamily="18" charset="0"/>
              </a:rPr>
              <a:t>/www.etsi.org</a:t>
            </a:r>
          </a:p>
        </p:txBody>
      </p:sp>
      <p:sp>
        <p:nvSpPr>
          <p:cNvPr id="6150" name="Line 8"/>
          <p:cNvSpPr>
            <a:spLocks noChangeShapeType="1"/>
          </p:cNvSpPr>
          <p:nvPr/>
        </p:nvSpPr>
        <p:spPr bwMode="auto">
          <a:xfrm flipH="1">
            <a:off x="509588" y="9523413"/>
            <a:ext cx="55435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88494" tIns="44248" rIns="88494" bIns="44248" anchor="ctr"/>
          <a:lstStyle/>
          <a:p>
            <a:endParaRPr lang="en-GB"/>
          </a:p>
        </p:txBody>
      </p:sp>
      <p:sp>
        <p:nvSpPr>
          <p:cNvPr id="11" name="Rectangle 9"/>
          <p:cNvSpPr>
            <a:spLocks noChangeArrowheads="1"/>
          </p:cNvSpPr>
          <p:nvPr/>
        </p:nvSpPr>
        <p:spPr bwMode="auto">
          <a:xfrm>
            <a:off x="5527675" y="9523413"/>
            <a:ext cx="671513" cy="244475"/>
          </a:xfrm>
          <a:prstGeom prst="rect">
            <a:avLst/>
          </a:prstGeom>
          <a:noFill/>
          <a:ln w="9525">
            <a:noFill/>
            <a:miter lim="800000"/>
            <a:headEnd/>
            <a:tailEnd/>
          </a:ln>
          <a:effectLst/>
        </p:spPr>
        <p:txBody>
          <a:bodyPr wrap="none" lIns="90505" tIns="45253" rIns="90505" bIns="45253">
            <a:spAutoFit/>
          </a:bodyPr>
          <a:lstStyle>
            <a:lvl1pPr defTabSz="898525" eaLnBrk="0" hangingPunct="0">
              <a:defRPr>
                <a:solidFill>
                  <a:schemeClr val="tx1"/>
                </a:solidFill>
                <a:latin typeface="Arial" panose="020B0604020202020204" pitchFamily="34" charset="0"/>
                <a:cs typeface="Arial" panose="020B0604020202020204" pitchFamily="34" charset="0"/>
              </a:defRPr>
            </a:lvl1pPr>
            <a:lvl2pPr marL="742950" indent="-285750" defTabSz="898525" eaLnBrk="0" hangingPunct="0">
              <a:defRPr>
                <a:solidFill>
                  <a:schemeClr val="tx1"/>
                </a:solidFill>
                <a:latin typeface="Arial" panose="020B0604020202020204" pitchFamily="34" charset="0"/>
                <a:cs typeface="Arial" panose="020B0604020202020204" pitchFamily="34" charset="0"/>
              </a:defRPr>
            </a:lvl2pPr>
            <a:lvl3pPr marL="1143000" indent="-228600" defTabSz="898525" eaLnBrk="0" hangingPunct="0">
              <a:defRPr>
                <a:solidFill>
                  <a:schemeClr val="tx1"/>
                </a:solidFill>
                <a:latin typeface="Arial" panose="020B0604020202020204" pitchFamily="34" charset="0"/>
                <a:cs typeface="Arial" panose="020B0604020202020204" pitchFamily="34" charset="0"/>
              </a:defRPr>
            </a:lvl3pPr>
            <a:lvl4pPr marL="1600200" indent="-228600" defTabSz="898525" eaLnBrk="0" hangingPunct="0">
              <a:defRPr>
                <a:solidFill>
                  <a:schemeClr val="tx1"/>
                </a:solidFill>
                <a:latin typeface="Arial" panose="020B0604020202020204" pitchFamily="34" charset="0"/>
                <a:cs typeface="Arial" panose="020B0604020202020204" pitchFamily="34" charset="0"/>
              </a:defRPr>
            </a:lvl4pPr>
            <a:lvl5pPr marL="2057400" indent="-228600" defTabSz="898525" eaLnBrk="0" hangingPunct="0">
              <a:defRPr>
                <a:solidFill>
                  <a:schemeClr val="tx1"/>
                </a:solidFill>
                <a:latin typeface="Arial" panose="020B0604020202020204" pitchFamily="34" charset="0"/>
                <a:cs typeface="Arial" panose="020B0604020202020204" pitchFamily="34" charset="0"/>
              </a:defRPr>
            </a:lvl5pPr>
            <a:lvl6pPr marL="2514600" indent="-228600" defTabSz="8985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8985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8985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8985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sz="1000"/>
              <a:t>Page </a:t>
            </a:r>
            <a:fld id="{93DECDE4-BC3F-419B-9297-105739CCE697}" type="slidenum">
              <a:rPr lang="en-GB" sz="1000" smtClean="0"/>
              <a:pPr eaLnBrk="1" hangingPunct="1">
                <a:defRPr/>
              </a:pPr>
              <a:t>‹N°›</a:t>
            </a:fld>
            <a:endParaRPr lang="en-GB" sz="1000"/>
          </a:p>
        </p:txBody>
      </p:sp>
      <p:sp>
        <p:nvSpPr>
          <p:cNvPr id="7176" name="Rectangle 10"/>
          <p:cNvSpPr>
            <a:spLocks noChangeArrowheads="1"/>
          </p:cNvSpPr>
          <p:nvPr/>
        </p:nvSpPr>
        <p:spPr bwMode="auto">
          <a:xfrm>
            <a:off x="420688" y="9523413"/>
            <a:ext cx="3952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505" tIns="45253" rIns="90505" bIns="45253">
            <a:spAutoFit/>
          </a:bodyPr>
          <a:lstStyle>
            <a:lvl1pPr defTabSz="898525">
              <a:defRPr>
                <a:solidFill>
                  <a:schemeClr val="tx1"/>
                </a:solidFill>
                <a:latin typeface="Arial" panose="020B0604020202020204" pitchFamily="34" charset="0"/>
                <a:cs typeface="Arial" panose="020B0604020202020204" pitchFamily="34" charset="0"/>
              </a:defRPr>
            </a:lvl1pPr>
            <a:lvl2pPr marL="742950" indent="-285750" defTabSz="898525">
              <a:defRPr>
                <a:solidFill>
                  <a:schemeClr val="tx1"/>
                </a:solidFill>
                <a:latin typeface="Arial" panose="020B0604020202020204" pitchFamily="34" charset="0"/>
                <a:cs typeface="Arial" panose="020B0604020202020204" pitchFamily="34" charset="0"/>
              </a:defRPr>
            </a:lvl2pPr>
            <a:lvl3pPr marL="1143000" indent="-228600" defTabSz="898525">
              <a:defRPr>
                <a:solidFill>
                  <a:schemeClr val="tx1"/>
                </a:solidFill>
                <a:latin typeface="Arial" panose="020B0604020202020204" pitchFamily="34" charset="0"/>
                <a:cs typeface="Arial" panose="020B0604020202020204" pitchFamily="34" charset="0"/>
              </a:defRPr>
            </a:lvl3pPr>
            <a:lvl4pPr marL="1600200" indent="-228600" defTabSz="898525">
              <a:defRPr>
                <a:solidFill>
                  <a:schemeClr val="tx1"/>
                </a:solidFill>
                <a:latin typeface="Arial" panose="020B0604020202020204" pitchFamily="34" charset="0"/>
                <a:cs typeface="Arial" panose="020B0604020202020204" pitchFamily="34" charset="0"/>
              </a:defRPr>
            </a:lvl4pPr>
            <a:lvl5pPr marL="2057400" indent="-228600" defTabSz="898525">
              <a:defRPr>
                <a:solidFill>
                  <a:schemeClr val="tx1"/>
                </a:solidFill>
                <a:latin typeface="Arial" panose="020B0604020202020204" pitchFamily="34" charset="0"/>
                <a:cs typeface="Arial" panose="020B0604020202020204" pitchFamily="34" charset="0"/>
              </a:defRPr>
            </a:lvl5pPr>
            <a:lvl6pPr marL="2514600" indent="-228600" defTabSz="8985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8985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8985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8985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00"/>
              <a:t>IPR</a:t>
            </a:r>
          </a:p>
        </p:txBody>
      </p:sp>
    </p:spTree>
    <p:extLst>
      <p:ext uri="{BB962C8B-B14F-4D97-AF65-F5344CB8AC3E}">
        <p14:creationId xmlns:p14="http://schemas.microsoft.com/office/powerpoint/2010/main" val="1136732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859" tIns="46429" rIns="92859" bIns="46429" numCol="1" anchor="t" anchorCtr="0" compatLnSpc="1">
            <a:prstTxWarp prst="textNoShape">
              <a:avLst/>
            </a:prstTxWarp>
          </a:bodyPr>
          <a:lstStyle>
            <a:lvl1pPr defTabSz="928883" eaLnBrk="1" hangingPunct="1">
              <a:defRPr sz="1200">
                <a:latin typeface="Times New Roman" pitchFamily="18" charset="0"/>
                <a:cs typeface="+mn-cs"/>
              </a:defRPr>
            </a:lvl1pPr>
          </a:lstStyle>
          <a:p>
            <a:pPr>
              <a:defRPr/>
            </a:pPr>
            <a:endParaRPr lang="en-GB"/>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2859" tIns="46429" rIns="92859" bIns="46429" numCol="1" anchor="t" anchorCtr="0" compatLnSpc="1">
            <a:prstTxWarp prst="textNoShape">
              <a:avLst/>
            </a:prstTxWarp>
          </a:bodyPr>
          <a:lstStyle>
            <a:lvl1pPr algn="r" defTabSz="928883" eaLnBrk="1" hangingPunct="1">
              <a:defRPr sz="1200">
                <a:latin typeface="Times New Roman" pitchFamily="18" charset="0"/>
                <a:cs typeface="+mn-cs"/>
              </a:defRPr>
            </a:lvl1pPr>
          </a:lstStyle>
          <a:p>
            <a:pPr>
              <a:defRPr/>
            </a:pPr>
            <a:endParaRPr lang="en-GB"/>
          </a:p>
        </p:txBody>
      </p:sp>
      <p:sp>
        <p:nvSpPr>
          <p:cNvPr id="5124" name="Rectangle 4"/>
          <p:cNvSpPr>
            <a:spLocks noGrp="1" noRot="1" noChangeAspect="1" noChangeArrowheads="1" noTextEdit="1"/>
          </p:cNvSpPr>
          <p:nvPr>
            <p:ph type="sldImg" idx="2"/>
          </p:nvPr>
        </p:nvSpPr>
        <p:spPr bwMode="auto">
          <a:xfrm>
            <a:off x="919163" y="744538"/>
            <a:ext cx="4959350"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8050" y="4714875"/>
            <a:ext cx="4981575" cy="4468813"/>
          </a:xfrm>
          <a:prstGeom prst="rect">
            <a:avLst/>
          </a:prstGeom>
          <a:noFill/>
          <a:ln w="9525">
            <a:noFill/>
            <a:miter lim="800000"/>
            <a:headEnd/>
            <a:tailEnd/>
          </a:ln>
          <a:effectLst/>
        </p:spPr>
        <p:txBody>
          <a:bodyPr vert="horz" wrap="square" lIns="92859" tIns="46429" rIns="92859" bIns="4642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a:effectLst/>
        </p:spPr>
        <p:txBody>
          <a:bodyPr vert="horz" wrap="square" lIns="92859" tIns="46429" rIns="92859" bIns="46429" numCol="1" anchor="b" anchorCtr="0" compatLnSpc="1">
            <a:prstTxWarp prst="textNoShape">
              <a:avLst/>
            </a:prstTxWarp>
          </a:bodyPr>
          <a:lstStyle>
            <a:lvl1pPr defTabSz="928883" eaLnBrk="1" hangingPunct="1">
              <a:defRPr sz="1200">
                <a:latin typeface="Times New Roman" pitchFamily="18" charset="0"/>
                <a:cs typeface="+mn-cs"/>
              </a:defRPr>
            </a:lvl1pPr>
          </a:lstStyle>
          <a:p>
            <a:pPr>
              <a:defRPr/>
            </a:pPr>
            <a:endParaRPr lang="en-GB"/>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a:effectLst/>
        </p:spPr>
        <p:txBody>
          <a:bodyPr vert="horz" wrap="square" lIns="92859" tIns="46429" rIns="92859" bIns="46429" numCol="1" anchor="b" anchorCtr="0" compatLnSpc="1">
            <a:prstTxWarp prst="textNoShape">
              <a:avLst/>
            </a:prstTxWarp>
          </a:bodyPr>
          <a:lstStyle>
            <a:lvl1pPr algn="r" defTabSz="928688" eaLnBrk="1" hangingPunct="1">
              <a:defRPr sz="1200">
                <a:latin typeface="Times New Roman" panose="02020603050405020304" pitchFamily="18" charset="0"/>
              </a:defRPr>
            </a:lvl1pPr>
          </a:lstStyle>
          <a:p>
            <a:pPr>
              <a:defRPr/>
            </a:pPr>
            <a:fld id="{A193CAF4-F817-4F68-912D-D402EB941771}" type="slidenum">
              <a:rPr lang="en-GB"/>
              <a:pPr>
                <a:defRPr/>
              </a:pPr>
              <a:t>‹N°›</a:t>
            </a:fld>
            <a:endParaRPr lang="en-GB"/>
          </a:p>
        </p:txBody>
      </p:sp>
    </p:spTree>
    <p:extLst>
      <p:ext uri="{BB962C8B-B14F-4D97-AF65-F5344CB8AC3E}">
        <p14:creationId xmlns:p14="http://schemas.microsoft.com/office/powerpoint/2010/main" val="7960723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Times New Roman" panose="02020603050405020304" pitchFamily="18" charset="0"/>
              </a:defRPr>
            </a:lvl1pPr>
            <a:lvl2pPr marL="742950" indent="-285750" defTabSz="928688">
              <a:spcBef>
                <a:spcPct val="30000"/>
              </a:spcBef>
              <a:defRPr sz="1200">
                <a:solidFill>
                  <a:schemeClr val="tx1"/>
                </a:solidFill>
                <a:latin typeface="Times New Roman" panose="02020603050405020304" pitchFamily="18" charset="0"/>
              </a:defRPr>
            </a:lvl2pPr>
            <a:lvl3pPr marL="1143000" indent="-228600" defTabSz="928688">
              <a:spcBef>
                <a:spcPct val="30000"/>
              </a:spcBef>
              <a:defRPr sz="1200">
                <a:solidFill>
                  <a:schemeClr val="tx1"/>
                </a:solidFill>
                <a:latin typeface="Times New Roman" panose="02020603050405020304" pitchFamily="18" charset="0"/>
              </a:defRPr>
            </a:lvl3pPr>
            <a:lvl4pPr marL="1600200" indent="-228600" defTabSz="928688">
              <a:spcBef>
                <a:spcPct val="30000"/>
              </a:spcBef>
              <a:defRPr sz="1200">
                <a:solidFill>
                  <a:schemeClr val="tx1"/>
                </a:solidFill>
                <a:latin typeface="Times New Roman" panose="02020603050405020304" pitchFamily="18" charset="0"/>
              </a:defRPr>
            </a:lvl4pPr>
            <a:lvl5pPr marL="2057400" indent="-228600" defTabSz="928688">
              <a:spcBef>
                <a:spcPct val="30000"/>
              </a:spcBef>
              <a:defRPr sz="1200">
                <a:solidFill>
                  <a:schemeClr val="tx1"/>
                </a:solidFill>
                <a:latin typeface="Times New Roman" panose="02020603050405020304" pitchFamily="18" charset="0"/>
              </a:defRPr>
            </a:lvl5pPr>
            <a:lvl6pPr marL="2514600" indent="-228600" defTabSz="9286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86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86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86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2051D9B-B615-46E3-8BAE-393CFFD010D2}" type="slidenum">
              <a:rPr lang="en-GB" altLang="en-US" smtClean="0"/>
              <a:pPr>
                <a:spcBef>
                  <a:spcPct val="0"/>
                </a:spcBef>
              </a:pPr>
              <a:t>1</a:t>
            </a:fld>
            <a:endParaRPr lang="en-GB" altLang="en-US"/>
          </a:p>
        </p:txBody>
      </p:sp>
    </p:spTree>
    <p:extLst>
      <p:ext uri="{BB962C8B-B14F-4D97-AF65-F5344CB8AC3E}">
        <p14:creationId xmlns:p14="http://schemas.microsoft.com/office/powerpoint/2010/main" val="21583312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Times New Roman" panose="02020603050405020304" pitchFamily="18" charset="0"/>
              </a:defRPr>
            </a:lvl1pPr>
            <a:lvl2pPr marL="742950" indent="-285750" defTabSz="928688">
              <a:spcBef>
                <a:spcPct val="30000"/>
              </a:spcBef>
              <a:defRPr sz="1200">
                <a:solidFill>
                  <a:schemeClr val="tx1"/>
                </a:solidFill>
                <a:latin typeface="Times New Roman" panose="02020603050405020304" pitchFamily="18" charset="0"/>
              </a:defRPr>
            </a:lvl2pPr>
            <a:lvl3pPr marL="1143000" indent="-228600" defTabSz="928688">
              <a:spcBef>
                <a:spcPct val="30000"/>
              </a:spcBef>
              <a:defRPr sz="1200">
                <a:solidFill>
                  <a:schemeClr val="tx1"/>
                </a:solidFill>
                <a:latin typeface="Times New Roman" panose="02020603050405020304" pitchFamily="18" charset="0"/>
              </a:defRPr>
            </a:lvl3pPr>
            <a:lvl4pPr marL="1600200" indent="-228600" defTabSz="928688">
              <a:spcBef>
                <a:spcPct val="30000"/>
              </a:spcBef>
              <a:defRPr sz="1200">
                <a:solidFill>
                  <a:schemeClr val="tx1"/>
                </a:solidFill>
                <a:latin typeface="Times New Roman" panose="02020603050405020304" pitchFamily="18" charset="0"/>
              </a:defRPr>
            </a:lvl4pPr>
            <a:lvl5pPr marL="2057400" indent="-228600" defTabSz="928688">
              <a:spcBef>
                <a:spcPct val="30000"/>
              </a:spcBef>
              <a:defRPr sz="1200">
                <a:solidFill>
                  <a:schemeClr val="tx1"/>
                </a:solidFill>
                <a:latin typeface="Times New Roman" panose="02020603050405020304" pitchFamily="18" charset="0"/>
              </a:defRPr>
            </a:lvl5pPr>
            <a:lvl6pPr marL="2514600" indent="-228600" defTabSz="9286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86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86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86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69124D-9C0F-4204-8876-D1579D2A63F3}" type="slidenum">
              <a:rPr lang="en-GB" altLang="en-US" smtClean="0"/>
              <a:pPr>
                <a:spcBef>
                  <a:spcPct val="0"/>
                </a:spcBef>
              </a:pPr>
              <a:t>11</a:t>
            </a:fld>
            <a:endParaRPr lang="en-GB" altLang="en-US"/>
          </a:p>
        </p:txBody>
      </p:sp>
    </p:spTree>
    <p:extLst>
      <p:ext uri="{BB962C8B-B14F-4D97-AF65-F5344CB8AC3E}">
        <p14:creationId xmlns:p14="http://schemas.microsoft.com/office/powerpoint/2010/main" val="21429870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Times New Roman" panose="02020603050405020304" pitchFamily="18" charset="0"/>
              </a:defRPr>
            </a:lvl1pPr>
            <a:lvl2pPr marL="742950" indent="-285750" defTabSz="928688">
              <a:spcBef>
                <a:spcPct val="30000"/>
              </a:spcBef>
              <a:defRPr sz="1200">
                <a:solidFill>
                  <a:schemeClr val="tx1"/>
                </a:solidFill>
                <a:latin typeface="Times New Roman" panose="02020603050405020304" pitchFamily="18" charset="0"/>
              </a:defRPr>
            </a:lvl2pPr>
            <a:lvl3pPr marL="1143000" indent="-228600" defTabSz="928688">
              <a:spcBef>
                <a:spcPct val="30000"/>
              </a:spcBef>
              <a:defRPr sz="1200">
                <a:solidFill>
                  <a:schemeClr val="tx1"/>
                </a:solidFill>
                <a:latin typeface="Times New Roman" panose="02020603050405020304" pitchFamily="18" charset="0"/>
              </a:defRPr>
            </a:lvl3pPr>
            <a:lvl4pPr marL="1600200" indent="-228600" defTabSz="928688">
              <a:spcBef>
                <a:spcPct val="30000"/>
              </a:spcBef>
              <a:defRPr sz="1200">
                <a:solidFill>
                  <a:schemeClr val="tx1"/>
                </a:solidFill>
                <a:latin typeface="Times New Roman" panose="02020603050405020304" pitchFamily="18" charset="0"/>
              </a:defRPr>
            </a:lvl4pPr>
            <a:lvl5pPr marL="2057400" indent="-228600" defTabSz="928688">
              <a:spcBef>
                <a:spcPct val="30000"/>
              </a:spcBef>
              <a:defRPr sz="1200">
                <a:solidFill>
                  <a:schemeClr val="tx1"/>
                </a:solidFill>
                <a:latin typeface="Times New Roman" panose="02020603050405020304" pitchFamily="18" charset="0"/>
              </a:defRPr>
            </a:lvl5pPr>
            <a:lvl6pPr marL="2514600" indent="-228600" defTabSz="9286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86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86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86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CF9F76D-5357-4588-BB94-8866097EEF36}" type="slidenum">
              <a:rPr lang="en-GB" altLang="en-US" smtClean="0"/>
              <a:pPr>
                <a:spcBef>
                  <a:spcPct val="0"/>
                </a:spcBef>
              </a:pPr>
              <a:t>13</a:t>
            </a:fld>
            <a:endParaRPr lang="en-GB" altLang="en-US"/>
          </a:p>
        </p:txBody>
      </p:sp>
    </p:spTree>
    <p:extLst>
      <p:ext uri="{BB962C8B-B14F-4D97-AF65-F5344CB8AC3E}">
        <p14:creationId xmlns:p14="http://schemas.microsoft.com/office/powerpoint/2010/main" val="1332230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Times New Roman" panose="02020603050405020304" pitchFamily="18" charset="0"/>
              </a:defRPr>
            </a:lvl1pPr>
            <a:lvl2pPr marL="742950" indent="-285750" defTabSz="928688">
              <a:spcBef>
                <a:spcPct val="30000"/>
              </a:spcBef>
              <a:defRPr sz="1200">
                <a:solidFill>
                  <a:schemeClr val="tx1"/>
                </a:solidFill>
                <a:latin typeface="Times New Roman" panose="02020603050405020304" pitchFamily="18" charset="0"/>
              </a:defRPr>
            </a:lvl2pPr>
            <a:lvl3pPr marL="1143000" indent="-228600" defTabSz="928688">
              <a:spcBef>
                <a:spcPct val="30000"/>
              </a:spcBef>
              <a:defRPr sz="1200">
                <a:solidFill>
                  <a:schemeClr val="tx1"/>
                </a:solidFill>
                <a:latin typeface="Times New Roman" panose="02020603050405020304" pitchFamily="18" charset="0"/>
              </a:defRPr>
            </a:lvl3pPr>
            <a:lvl4pPr marL="1600200" indent="-228600" defTabSz="928688">
              <a:spcBef>
                <a:spcPct val="30000"/>
              </a:spcBef>
              <a:defRPr sz="1200">
                <a:solidFill>
                  <a:schemeClr val="tx1"/>
                </a:solidFill>
                <a:latin typeface="Times New Roman" panose="02020603050405020304" pitchFamily="18" charset="0"/>
              </a:defRPr>
            </a:lvl4pPr>
            <a:lvl5pPr marL="2057400" indent="-228600" defTabSz="928688">
              <a:spcBef>
                <a:spcPct val="30000"/>
              </a:spcBef>
              <a:defRPr sz="1200">
                <a:solidFill>
                  <a:schemeClr val="tx1"/>
                </a:solidFill>
                <a:latin typeface="Times New Roman" panose="02020603050405020304" pitchFamily="18" charset="0"/>
              </a:defRPr>
            </a:lvl5pPr>
            <a:lvl6pPr marL="2514600" indent="-228600" defTabSz="9286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86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86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86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0D7063B-F380-4595-BA5C-0D3BB81463C8}" type="slidenum">
              <a:rPr lang="en-GB" altLang="en-US" smtClean="0"/>
              <a:pPr>
                <a:spcBef>
                  <a:spcPct val="0"/>
                </a:spcBef>
              </a:pPr>
              <a:t>14</a:t>
            </a:fld>
            <a:endParaRPr lang="en-GB" altLang="en-US"/>
          </a:p>
        </p:txBody>
      </p:sp>
    </p:spTree>
    <p:extLst>
      <p:ext uri="{BB962C8B-B14F-4D97-AF65-F5344CB8AC3E}">
        <p14:creationId xmlns:p14="http://schemas.microsoft.com/office/powerpoint/2010/main" val="35755397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Times New Roman" panose="02020603050405020304" pitchFamily="18" charset="0"/>
              </a:defRPr>
            </a:lvl1pPr>
            <a:lvl2pPr marL="742950" indent="-285750" defTabSz="928688">
              <a:spcBef>
                <a:spcPct val="30000"/>
              </a:spcBef>
              <a:defRPr sz="1200">
                <a:solidFill>
                  <a:schemeClr val="tx1"/>
                </a:solidFill>
                <a:latin typeface="Times New Roman" panose="02020603050405020304" pitchFamily="18" charset="0"/>
              </a:defRPr>
            </a:lvl2pPr>
            <a:lvl3pPr marL="1143000" indent="-228600" defTabSz="928688">
              <a:spcBef>
                <a:spcPct val="30000"/>
              </a:spcBef>
              <a:defRPr sz="1200">
                <a:solidFill>
                  <a:schemeClr val="tx1"/>
                </a:solidFill>
                <a:latin typeface="Times New Roman" panose="02020603050405020304" pitchFamily="18" charset="0"/>
              </a:defRPr>
            </a:lvl3pPr>
            <a:lvl4pPr marL="1600200" indent="-228600" defTabSz="928688">
              <a:spcBef>
                <a:spcPct val="30000"/>
              </a:spcBef>
              <a:defRPr sz="1200">
                <a:solidFill>
                  <a:schemeClr val="tx1"/>
                </a:solidFill>
                <a:latin typeface="Times New Roman" panose="02020603050405020304" pitchFamily="18" charset="0"/>
              </a:defRPr>
            </a:lvl4pPr>
            <a:lvl5pPr marL="2057400" indent="-228600" defTabSz="928688">
              <a:spcBef>
                <a:spcPct val="30000"/>
              </a:spcBef>
              <a:defRPr sz="1200">
                <a:solidFill>
                  <a:schemeClr val="tx1"/>
                </a:solidFill>
                <a:latin typeface="Times New Roman" panose="02020603050405020304" pitchFamily="18" charset="0"/>
              </a:defRPr>
            </a:lvl5pPr>
            <a:lvl6pPr marL="2514600" indent="-228600" defTabSz="9286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86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86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86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F4DAC65-7FE8-4D6D-81EA-9284C7AEF513}" type="slidenum">
              <a:rPr lang="en-GB" altLang="en-US" smtClean="0"/>
              <a:pPr>
                <a:spcBef>
                  <a:spcPct val="0"/>
                </a:spcBef>
              </a:pPr>
              <a:t>15</a:t>
            </a:fld>
            <a:endParaRPr lang="en-GB" altLang="en-US"/>
          </a:p>
        </p:txBody>
      </p:sp>
    </p:spTree>
    <p:extLst>
      <p:ext uri="{BB962C8B-B14F-4D97-AF65-F5344CB8AC3E}">
        <p14:creationId xmlns:p14="http://schemas.microsoft.com/office/powerpoint/2010/main" val="19964588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Times New Roman" panose="02020603050405020304" pitchFamily="18" charset="0"/>
              </a:defRPr>
            </a:lvl1pPr>
            <a:lvl2pPr marL="742950" indent="-285750" defTabSz="928688">
              <a:spcBef>
                <a:spcPct val="30000"/>
              </a:spcBef>
              <a:defRPr sz="1200">
                <a:solidFill>
                  <a:schemeClr val="tx1"/>
                </a:solidFill>
                <a:latin typeface="Times New Roman" panose="02020603050405020304" pitchFamily="18" charset="0"/>
              </a:defRPr>
            </a:lvl2pPr>
            <a:lvl3pPr marL="1143000" indent="-228600" defTabSz="928688">
              <a:spcBef>
                <a:spcPct val="30000"/>
              </a:spcBef>
              <a:defRPr sz="1200">
                <a:solidFill>
                  <a:schemeClr val="tx1"/>
                </a:solidFill>
                <a:latin typeface="Times New Roman" panose="02020603050405020304" pitchFamily="18" charset="0"/>
              </a:defRPr>
            </a:lvl3pPr>
            <a:lvl4pPr marL="1600200" indent="-228600" defTabSz="928688">
              <a:spcBef>
                <a:spcPct val="30000"/>
              </a:spcBef>
              <a:defRPr sz="1200">
                <a:solidFill>
                  <a:schemeClr val="tx1"/>
                </a:solidFill>
                <a:latin typeface="Times New Roman" panose="02020603050405020304" pitchFamily="18" charset="0"/>
              </a:defRPr>
            </a:lvl4pPr>
            <a:lvl5pPr marL="2057400" indent="-228600" defTabSz="928688">
              <a:spcBef>
                <a:spcPct val="30000"/>
              </a:spcBef>
              <a:defRPr sz="1200">
                <a:solidFill>
                  <a:schemeClr val="tx1"/>
                </a:solidFill>
                <a:latin typeface="Times New Roman" panose="02020603050405020304" pitchFamily="18" charset="0"/>
              </a:defRPr>
            </a:lvl5pPr>
            <a:lvl6pPr marL="2514600" indent="-228600" defTabSz="9286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86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86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86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74375F1-5894-4B56-A323-06020B614BB5}" type="slidenum">
              <a:rPr lang="en-GB" altLang="en-US" smtClean="0"/>
              <a:pPr>
                <a:spcBef>
                  <a:spcPct val="0"/>
                </a:spcBef>
              </a:pPr>
              <a:t>16</a:t>
            </a:fld>
            <a:endParaRPr lang="en-GB" altLang="en-US"/>
          </a:p>
        </p:txBody>
      </p:sp>
    </p:spTree>
    <p:extLst>
      <p:ext uri="{BB962C8B-B14F-4D97-AF65-F5344CB8AC3E}">
        <p14:creationId xmlns:p14="http://schemas.microsoft.com/office/powerpoint/2010/main" val="1582233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Times New Roman" panose="02020603050405020304" pitchFamily="18" charset="0"/>
              </a:defRPr>
            </a:lvl1pPr>
            <a:lvl2pPr marL="742950" indent="-285750" defTabSz="928688">
              <a:spcBef>
                <a:spcPct val="30000"/>
              </a:spcBef>
              <a:defRPr sz="1200">
                <a:solidFill>
                  <a:schemeClr val="tx1"/>
                </a:solidFill>
                <a:latin typeface="Times New Roman" panose="02020603050405020304" pitchFamily="18" charset="0"/>
              </a:defRPr>
            </a:lvl2pPr>
            <a:lvl3pPr marL="1143000" indent="-228600" defTabSz="928688">
              <a:spcBef>
                <a:spcPct val="30000"/>
              </a:spcBef>
              <a:defRPr sz="1200">
                <a:solidFill>
                  <a:schemeClr val="tx1"/>
                </a:solidFill>
                <a:latin typeface="Times New Roman" panose="02020603050405020304" pitchFamily="18" charset="0"/>
              </a:defRPr>
            </a:lvl3pPr>
            <a:lvl4pPr marL="1600200" indent="-228600" defTabSz="928688">
              <a:spcBef>
                <a:spcPct val="30000"/>
              </a:spcBef>
              <a:defRPr sz="1200">
                <a:solidFill>
                  <a:schemeClr val="tx1"/>
                </a:solidFill>
                <a:latin typeface="Times New Roman" panose="02020603050405020304" pitchFamily="18" charset="0"/>
              </a:defRPr>
            </a:lvl4pPr>
            <a:lvl5pPr marL="2057400" indent="-228600" defTabSz="928688">
              <a:spcBef>
                <a:spcPct val="30000"/>
              </a:spcBef>
              <a:defRPr sz="1200">
                <a:solidFill>
                  <a:schemeClr val="tx1"/>
                </a:solidFill>
                <a:latin typeface="Times New Roman" panose="02020603050405020304" pitchFamily="18" charset="0"/>
              </a:defRPr>
            </a:lvl5pPr>
            <a:lvl6pPr marL="2514600" indent="-228600" defTabSz="9286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86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86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86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EA685D7-22E2-4401-AA02-7CF610B8C5D2}" type="slidenum">
              <a:rPr lang="en-GB" altLang="en-US" smtClean="0"/>
              <a:pPr>
                <a:spcBef>
                  <a:spcPct val="0"/>
                </a:spcBef>
              </a:pPr>
              <a:t>2</a:t>
            </a:fld>
            <a:endParaRPr lang="en-GB" altLang="en-US"/>
          </a:p>
        </p:txBody>
      </p:sp>
    </p:spTree>
    <p:extLst>
      <p:ext uri="{BB962C8B-B14F-4D97-AF65-F5344CB8AC3E}">
        <p14:creationId xmlns:p14="http://schemas.microsoft.com/office/powerpoint/2010/main" val="3703870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Times New Roman" panose="02020603050405020304" pitchFamily="18" charset="0"/>
              </a:defRPr>
            </a:lvl1pPr>
            <a:lvl2pPr marL="742950" indent="-285750" defTabSz="928688">
              <a:spcBef>
                <a:spcPct val="30000"/>
              </a:spcBef>
              <a:defRPr sz="1200">
                <a:solidFill>
                  <a:schemeClr val="tx1"/>
                </a:solidFill>
                <a:latin typeface="Times New Roman" panose="02020603050405020304" pitchFamily="18" charset="0"/>
              </a:defRPr>
            </a:lvl2pPr>
            <a:lvl3pPr marL="1143000" indent="-228600" defTabSz="928688">
              <a:spcBef>
                <a:spcPct val="30000"/>
              </a:spcBef>
              <a:defRPr sz="1200">
                <a:solidFill>
                  <a:schemeClr val="tx1"/>
                </a:solidFill>
                <a:latin typeface="Times New Roman" panose="02020603050405020304" pitchFamily="18" charset="0"/>
              </a:defRPr>
            </a:lvl3pPr>
            <a:lvl4pPr marL="1600200" indent="-228600" defTabSz="928688">
              <a:spcBef>
                <a:spcPct val="30000"/>
              </a:spcBef>
              <a:defRPr sz="1200">
                <a:solidFill>
                  <a:schemeClr val="tx1"/>
                </a:solidFill>
                <a:latin typeface="Times New Roman" panose="02020603050405020304" pitchFamily="18" charset="0"/>
              </a:defRPr>
            </a:lvl4pPr>
            <a:lvl5pPr marL="2057400" indent="-228600" defTabSz="928688">
              <a:spcBef>
                <a:spcPct val="30000"/>
              </a:spcBef>
              <a:defRPr sz="1200">
                <a:solidFill>
                  <a:schemeClr val="tx1"/>
                </a:solidFill>
                <a:latin typeface="Times New Roman" panose="02020603050405020304" pitchFamily="18" charset="0"/>
              </a:defRPr>
            </a:lvl5pPr>
            <a:lvl6pPr marL="2514600" indent="-228600" defTabSz="9286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86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86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86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3F1D3B6-B348-4D95-A8C3-114ADBCEB350}" type="slidenum">
              <a:rPr lang="en-GB" altLang="en-US" smtClean="0"/>
              <a:pPr>
                <a:spcBef>
                  <a:spcPct val="0"/>
                </a:spcBef>
              </a:pPr>
              <a:t>3</a:t>
            </a:fld>
            <a:endParaRPr lang="en-GB" altLang="en-US"/>
          </a:p>
        </p:txBody>
      </p:sp>
    </p:spTree>
    <p:extLst>
      <p:ext uri="{BB962C8B-B14F-4D97-AF65-F5344CB8AC3E}">
        <p14:creationId xmlns:p14="http://schemas.microsoft.com/office/powerpoint/2010/main" val="431134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Times New Roman" panose="02020603050405020304" pitchFamily="18" charset="0"/>
              </a:defRPr>
            </a:lvl1pPr>
            <a:lvl2pPr marL="742950" indent="-285750" defTabSz="928688">
              <a:spcBef>
                <a:spcPct val="30000"/>
              </a:spcBef>
              <a:defRPr sz="1200">
                <a:solidFill>
                  <a:schemeClr val="tx1"/>
                </a:solidFill>
                <a:latin typeface="Times New Roman" panose="02020603050405020304" pitchFamily="18" charset="0"/>
              </a:defRPr>
            </a:lvl2pPr>
            <a:lvl3pPr marL="1143000" indent="-228600" defTabSz="928688">
              <a:spcBef>
                <a:spcPct val="30000"/>
              </a:spcBef>
              <a:defRPr sz="1200">
                <a:solidFill>
                  <a:schemeClr val="tx1"/>
                </a:solidFill>
                <a:latin typeface="Times New Roman" panose="02020603050405020304" pitchFamily="18" charset="0"/>
              </a:defRPr>
            </a:lvl3pPr>
            <a:lvl4pPr marL="1600200" indent="-228600" defTabSz="928688">
              <a:spcBef>
                <a:spcPct val="30000"/>
              </a:spcBef>
              <a:defRPr sz="1200">
                <a:solidFill>
                  <a:schemeClr val="tx1"/>
                </a:solidFill>
                <a:latin typeface="Times New Roman" panose="02020603050405020304" pitchFamily="18" charset="0"/>
              </a:defRPr>
            </a:lvl4pPr>
            <a:lvl5pPr marL="2057400" indent="-228600" defTabSz="928688">
              <a:spcBef>
                <a:spcPct val="30000"/>
              </a:spcBef>
              <a:defRPr sz="1200">
                <a:solidFill>
                  <a:schemeClr val="tx1"/>
                </a:solidFill>
                <a:latin typeface="Times New Roman" panose="02020603050405020304" pitchFamily="18" charset="0"/>
              </a:defRPr>
            </a:lvl5pPr>
            <a:lvl6pPr marL="2514600" indent="-228600" defTabSz="9286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86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86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86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944C101-67B3-4370-9BBC-B527AFDE4763}" type="slidenum">
              <a:rPr lang="en-GB" altLang="en-US" smtClean="0"/>
              <a:pPr>
                <a:spcBef>
                  <a:spcPct val="0"/>
                </a:spcBef>
              </a:pPr>
              <a:t>4</a:t>
            </a:fld>
            <a:endParaRPr lang="en-GB" altLang="en-US"/>
          </a:p>
        </p:txBody>
      </p:sp>
    </p:spTree>
    <p:extLst>
      <p:ext uri="{BB962C8B-B14F-4D97-AF65-F5344CB8AC3E}">
        <p14:creationId xmlns:p14="http://schemas.microsoft.com/office/powerpoint/2010/main" val="1497735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Times New Roman" panose="02020603050405020304" pitchFamily="18" charset="0"/>
              </a:defRPr>
            </a:lvl1pPr>
            <a:lvl2pPr marL="742950" indent="-285750" defTabSz="928688">
              <a:spcBef>
                <a:spcPct val="30000"/>
              </a:spcBef>
              <a:defRPr sz="1200">
                <a:solidFill>
                  <a:schemeClr val="tx1"/>
                </a:solidFill>
                <a:latin typeface="Times New Roman" panose="02020603050405020304" pitchFamily="18" charset="0"/>
              </a:defRPr>
            </a:lvl2pPr>
            <a:lvl3pPr marL="1143000" indent="-228600" defTabSz="928688">
              <a:spcBef>
                <a:spcPct val="30000"/>
              </a:spcBef>
              <a:defRPr sz="1200">
                <a:solidFill>
                  <a:schemeClr val="tx1"/>
                </a:solidFill>
                <a:latin typeface="Times New Roman" panose="02020603050405020304" pitchFamily="18" charset="0"/>
              </a:defRPr>
            </a:lvl3pPr>
            <a:lvl4pPr marL="1600200" indent="-228600" defTabSz="928688">
              <a:spcBef>
                <a:spcPct val="30000"/>
              </a:spcBef>
              <a:defRPr sz="1200">
                <a:solidFill>
                  <a:schemeClr val="tx1"/>
                </a:solidFill>
                <a:latin typeface="Times New Roman" panose="02020603050405020304" pitchFamily="18" charset="0"/>
              </a:defRPr>
            </a:lvl4pPr>
            <a:lvl5pPr marL="2057400" indent="-228600" defTabSz="928688">
              <a:spcBef>
                <a:spcPct val="30000"/>
              </a:spcBef>
              <a:defRPr sz="1200">
                <a:solidFill>
                  <a:schemeClr val="tx1"/>
                </a:solidFill>
                <a:latin typeface="Times New Roman" panose="02020603050405020304" pitchFamily="18" charset="0"/>
              </a:defRPr>
            </a:lvl5pPr>
            <a:lvl6pPr marL="2514600" indent="-228600" defTabSz="9286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86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86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86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1108FCF-6DF1-47CD-BE05-CBCAF8AA7A4F}" type="slidenum">
              <a:rPr lang="en-GB" altLang="en-US" smtClean="0"/>
              <a:pPr>
                <a:spcBef>
                  <a:spcPct val="0"/>
                </a:spcBef>
              </a:pPr>
              <a:t>5</a:t>
            </a:fld>
            <a:endParaRPr lang="en-GB" altLang="en-US"/>
          </a:p>
        </p:txBody>
      </p:sp>
    </p:spTree>
    <p:extLst>
      <p:ext uri="{BB962C8B-B14F-4D97-AF65-F5344CB8AC3E}">
        <p14:creationId xmlns:p14="http://schemas.microsoft.com/office/powerpoint/2010/main" val="252499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Times New Roman" panose="02020603050405020304" pitchFamily="18" charset="0"/>
              </a:defRPr>
            </a:lvl1pPr>
            <a:lvl2pPr marL="742950" indent="-285750" defTabSz="928688">
              <a:spcBef>
                <a:spcPct val="30000"/>
              </a:spcBef>
              <a:defRPr sz="1200">
                <a:solidFill>
                  <a:schemeClr val="tx1"/>
                </a:solidFill>
                <a:latin typeface="Times New Roman" panose="02020603050405020304" pitchFamily="18" charset="0"/>
              </a:defRPr>
            </a:lvl2pPr>
            <a:lvl3pPr marL="1143000" indent="-228600" defTabSz="928688">
              <a:spcBef>
                <a:spcPct val="30000"/>
              </a:spcBef>
              <a:defRPr sz="1200">
                <a:solidFill>
                  <a:schemeClr val="tx1"/>
                </a:solidFill>
                <a:latin typeface="Times New Roman" panose="02020603050405020304" pitchFamily="18" charset="0"/>
              </a:defRPr>
            </a:lvl3pPr>
            <a:lvl4pPr marL="1600200" indent="-228600" defTabSz="928688">
              <a:spcBef>
                <a:spcPct val="30000"/>
              </a:spcBef>
              <a:defRPr sz="1200">
                <a:solidFill>
                  <a:schemeClr val="tx1"/>
                </a:solidFill>
                <a:latin typeface="Times New Roman" panose="02020603050405020304" pitchFamily="18" charset="0"/>
              </a:defRPr>
            </a:lvl4pPr>
            <a:lvl5pPr marL="2057400" indent="-228600" defTabSz="928688">
              <a:spcBef>
                <a:spcPct val="30000"/>
              </a:spcBef>
              <a:defRPr sz="1200">
                <a:solidFill>
                  <a:schemeClr val="tx1"/>
                </a:solidFill>
                <a:latin typeface="Times New Roman" panose="02020603050405020304" pitchFamily="18" charset="0"/>
              </a:defRPr>
            </a:lvl5pPr>
            <a:lvl6pPr marL="2514600" indent="-228600" defTabSz="9286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86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86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86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0F14C52-90DB-4848-B274-705C329E6D7D}" type="slidenum">
              <a:rPr lang="en-GB" altLang="en-US" smtClean="0"/>
              <a:pPr>
                <a:spcBef>
                  <a:spcPct val="0"/>
                </a:spcBef>
              </a:pPr>
              <a:t>6</a:t>
            </a:fld>
            <a:endParaRPr lang="en-GB" altLang="en-US"/>
          </a:p>
        </p:txBody>
      </p:sp>
    </p:spTree>
    <p:extLst>
      <p:ext uri="{BB962C8B-B14F-4D97-AF65-F5344CB8AC3E}">
        <p14:creationId xmlns:p14="http://schemas.microsoft.com/office/powerpoint/2010/main" val="2574526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Times New Roman" panose="02020603050405020304" pitchFamily="18" charset="0"/>
              </a:defRPr>
            </a:lvl1pPr>
            <a:lvl2pPr marL="742950" indent="-285750" defTabSz="928688">
              <a:spcBef>
                <a:spcPct val="30000"/>
              </a:spcBef>
              <a:defRPr sz="1200">
                <a:solidFill>
                  <a:schemeClr val="tx1"/>
                </a:solidFill>
                <a:latin typeface="Times New Roman" panose="02020603050405020304" pitchFamily="18" charset="0"/>
              </a:defRPr>
            </a:lvl2pPr>
            <a:lvl3pPr marL="1143000" indent="-228600" defTabSz="928688">
              <a:spcBef>
                <a:spcPct val="30000"/>
              </a:spcBef>
              <a:defRPr sz="1200">
                <a:solidFill>
                  <a:schemeClr val="tx1"/>
                </a:solidFill>
                <a:latin typeface="Times New Roman" panose="02020603050405020304" pitchFamily="18" charset="0"/>
              </a:defRPr>
            </a:lvl3pPr>
            <a:lvl4pPr marL="1600200" indent="-228600" defTabSz="928688">
              <a:spcBef>
                <a:spcPct val="30000"/>
              </a:spcBef>
              <a:defRPr sz="1200">
                <a:solidFill>
                  <a:schemeClr val="tx1"/>
                </a:solidFill>
                <a:latin typeface="Times New Roman" panose="02020603050405020304" pitchFamily="18" charset="0"/>
              </a:defRPr>
            </a:lvl4pPr>
            <a:lvl5pPr marL="2057400" indent="-228600" defTabSz="928688">
              <a:spcBef>
                <a:spcPct val="30000"/>
              </a:spcBef>
              <a:defRPr sz="1200">
                <a:solidFill>
                  <a:schemeClr val="tx1"/>
                </a:solidFill>
                <a:latin typeface="Times New Roman" panose="02020603050405020304" pitchFamily="18" charset="0"/>
              </a:defRPr>
            </a:lvl5pPr>
            <a:lvl6pPr marL="2514600" indent="-228600" defTabSz="9286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86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86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86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B413BD2-6DD0-48B6-BAB1-D9307FDF7CD0}" type="slidenum">
              <a:rPr lang="en-GB" altLang="en-US" smtClean="0"/>
              <a:pPr>
                <a:spcBef>
                  <a:spcPct val="0"/>
                </a:spcBef>
              </a:pPr>
              <a:t>7</a:t>
            </a:fld>
            <a:endParaRPr lang="en-GB" altLang="en-US"/>
          </a:p>
        </p:txBody>
      </p:sp>
    </p:spTree>
    <p:extLst>
      <p:ext uri="{BB962C8B-B14F-4D97-AF65-F5344CB8AC3E}">
        <p14:creationId xmlns:p14="http://schemas.microsoft.com/office/powerpoint/2010/main" val="1770986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Times New Roman" panose="02020603050405020304" pitchFamily="18" charset="0"/>
              </a:defRPr>
            </a:lvl1pPr>
            <a:lvl2pPr marL="742950" indent="-285750" defTabSz="928688">
              <a:spcBef>
                <a:spcPct val="30000"/>
              </a:spcBef>
              <a:defRPr sz="1200">
                <a:solidFill>
                  <a:schemeClr val="tx1"/>
                </a:solidFill>
                <a:latin typeface="Times New Roman" panose="02020603050405020304" pitchFamily="18" charset="0"/>
              </a:defRPr>
            </a:lvl2pPr>
            <a:lvl3pPr marL="1143000" indent="-228600" defTabSz="928688">
              <a:spcBef>
                <a:spcPct val="30000"/>
              </a:spcBef>
              <a:defRPr sz="1200">
                <a:solidFill>
                  <a:schemeClr val="tx1"/>
                </a:solidFill>
                <a:latin typeface="Times New Roman" panose="02020603050405020304" pitchFamily="18" charset="0"/>
              </a:defRPr>
            </a:lvl3pPr>
            <a:lvl4pPr marL="1600200" indent="-228600" defTabSz="928688">
              <a:spcBef>
                <a:spcPct val="30000"/>
              </a:spcBef>
              <a:defRPr sz="1200">
                <a:solidFill>
                  <a:schemeClr val="tx1"/>
                </a:solidFill>
                <a:latin typeface="Times New Roman" panose="02020603050405020304" pitchFamily="18" charset="0"/>
              </a:defRPr>
            </a:lvl4pPr>
            <a:lvl5pPr marL="2057400" indent="-228600" defTabSz="928688">
              <a:spcBef>
                <a:spcPct val="30000"/>
              </a:spcBef>
              <a:defRPr sz="1200">
                <a:solidFill>
                  <a:schemeClr val="tx1"/>
                </a:solidFill>
                <a:latin typeface="Times New Roman" panose="02020603050405020304" pitchFamily="18" charset="0"/>
              </a:defRPr>
            </a:lvl5pPr>
            <a:lvl6pPr marL="2514600" indent="-228600" defTabSz="9286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86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86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86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A5E201-D364-4024-84E4-66B41BFE9C63}" type="slidenum">
              <a:rPr lang="en-GB" altLang="en-US" smtClean="0"/>
              <a:pPr>
                <a:spcBef>
                  <a:spcPct val="0"/>
                </a:spcBef>
              </a:pPr>
              <a:t>8</a:t>
            </a:fld>
            <a:endParaRPr lang="en-GB" altLang="en-US"/>
          </a:p>
        </p:txBody>
      </p:sp>
    </p:spTree>
    <p:extLst>
      <p:ext uri="{BB962C8B-B14F-4D97-AF65-F5344CB8AC3E}">
        <p14:creationId xmlns:p14="http://schemas.microsoft.com/office/powerpoint/2010/main" val="1353521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Times New Roman" panose="02020603050405020304" pitchFamily="18" charset="0"/>
              </a:defRPr>
            </a:lvl1pPr>
            <a:lvl2pPr marL="742950" indent="-285750" defTabSz="928688">
              <a:spcBef>
                <a:spcPct val="30000"/>
              </a:spcBef>
              <a:defRPr sz="1200">
                <a:solidFill>
                  <a:schemeClr val="tx1"/>
                </a:solidFill>
                <a:latin typeface="Times New Roman" panose="02020603050405020304" pitchFamily="18" charset="0"/>
              </a:defRPr>
            </a:lvl2pPr>
            <a:lvl3pPr marL="1143000" indent="-228600" defTabSz="928688">
              <a:spcBef>
                <a:spcPct val="30000"/>
              </a:spcBef>
              <a:defRPr sz="1200">
                <a:solidFill>
                  <a:schemeClr val="tx1"/>
                </a:solidFill>
                <a:latin typeface="Times New Roman" panose="02020603050405020304" pitchFamily="18" charset="0"/>
              </a:defRPr>
            </a:lvl3pPr>
            <a:lvl4pPr marL="1600200" indent="-228600" defTabSz="928688">
              <a:spcBef>
                <a:spcPct val="30000"/>
              </a:spcBef>
              <a:defRPr sz="1200">
                <a:solidFill>
                  <a:schemeClr val="tx1"/>
                </a:solidFill>
                <a:latin typeface="Times New Roman" panose="02020603050405020304" pitchFamily="18" charset="0"/>
              </a:defRPr>
            </a:lvl4pPr>
            <a:lvl5pPr marL="2057400" indent="-228600" defTabSz="928688">
              <a:spcBef>
                <a:spcPct val="30000"/>
              </a:spcBef>
              <a:defRPr sz="1200">
                <a:solidFill>
                  <a:schemeClr val="tx1"/>
                </a:solidFill>
                <a:latin typeface="Times New Roman" panose="02020603050405020304" pitchFamily="18" charset="0"/>
              </a:defRPr>
            </a:lvl5pPr>
            <a:lvl6pPr marL="2514600" indent="-228600" defTabSz="9286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86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86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86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9F9F7F0-BDFE-4BA9-B515-608D1A56FA33}" type="slidenum">
              <a:rPr lang="en-GB" altLang="en-US" smtClean="0"/>
              <a:pPr>
                <a:spcBef>
                  <a:spcPct val="0"/>
                </a:spcBef>
              </a:pPr>
              <a:t>10</a:t>
            </a:fld>
            <a:endParaRPr lang="en-GB" altLang="en-US"/>
          </a:p>
        </p:txBody>
      </p:sp>
    </p:spTree>
    <p:extLst>
      <p:ext uri="{BB962C8B-B14F-4D97-AF65-F5344CB8AC3E}">
        <p14:creationId xmlns:p14="http://schemas.microsoft.com/office/powerpoint/2010/main" val="5811863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תמונה 6" descr="open-slid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742950" y="4981193"/>
            <a:ext cx="8067675" cy="684277"/>
          </a:xfrm>
        </p:spPr>
        <p:txBody>
          <a:bodyPr anchor="t"/>
          <a:lstStyle>
            <a:lvl1pPr algn="l">
              <a:defRPr sz="3200" b="1" cap="all"/>
            </a:lvl1pPr>
          </a:lstStyle>
          <a:p>
            <a:r>
              <a:rPr lang="en-US"/>
              <a:t>Click to edit Master title style</a:t>
            </a:r>
            <a:endParaRPr lang="en-GB" dirty="0"/>
          </a:p>
        </p:txBody>
      </p:sp>
      <p:sp>
        <p:nvSpPr>
          <p:cNvPr id="8" name="Text Placeholder 2"/>
          <p:cNvSpPr>
            <a:spLocks noGrp="1"/>
          </p:cNvSpPr>
          <p:nvPr>
            <p:ph type="body" idx="1"/>
          </p:nvPr>
        </p:nvSpPr>
        <p:spPr>
          <a:xfrm>
            <a:off x="742949" y="5474970"/>
            <a:ext cx="8081011" cy="514350"/>
          </a:xfrm>
        </p:spPr>
        <p:txBody>
          <a:bodyPr anchor="ctr"/>
          <a:lstStyle>
            <a:lvl1pPr marL="0" indent="0" algn="l">
              <a:buNone/>
              <a:defRPr sz="2000" b="1">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Text Placeholder 2"/>
          <p:cNvSpPr>
            <a:spLocks noGrp="1"/>
          </p:cNvSpPr>
          <p:nvPr>
            <p:ph type="body" idx="11"/>
          </p:nvPr>
        </p:nvSpPr>
        <p:spPr>
          <a:xfrm>
            <a:off x="742949" y="6000768"/>
            <a:ext cx="8088631" cy="514350"/>
          </a:xfrm>
        </p:spPr>
        <p:txBody>
          <a:bodyPr anchor="ctr"/>
          <a:lstStyle>
            <a:lvl1pPr marL="0" indent="0" algn="l">
              <a:buNone/>
              <a:defRPr sz="1600" b="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Footer Placeholder 4"/>
          <p:cNvSpPr>
            <a:spLocks noGrp="1"/>
          </p:cNvSpPr>
          <p:nvPr>
            <p:ph type="ftr" sz="quarter" idx="12"/>
          </p:nvPr>
        </p:nvSpPr>
        <p:spPr/>
        <p:txBody>
          <a:bodyPr/>
          <a:lstStyle>
            <a:lvl1pPr>
              <a:defRPr sz="800">
                <a:solidFill>
                  <a:srgbClr val="898989"/>
                </a:solidFill>
                <a:latin typeface="Arial" charset="0"/>
                <a:cs typeface="Arial" charset="0"/>
              </a:defRPr>
            </a:lvl1pPr>
          </a:lstStyle>
          <a:p>
            <a:pPr>
              <a:defRPr/>
            </a:pPr>
            <a:r>
              <a:rPr lang="en-US"/>
              <a:t>© ETSI 2016. All rights reserved</a:t>
            </a:r>
          </a:p>
        </p:txBody>
      </p:sp>
    </p:spTree>
    <p:extLst>
      <p:ext uri="{BB962C8B-B14F-4D97-AF65-F5344CB8AC3E}">
        <p14:creationId xmlns:p14="http://schemas.microsoft.com/office/powerpoint/2010/main" val="2970046984"/>
      </p:ext>
    </p:extLst>
  </p:cSld>
  <p:clrMapOvr>
    <a:masterClrMapping/>
  </p:clrMapOvr>
  <p:transition advClick="0" advTm="10000">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 ETSI 2016. All rights reserved</a:t>
            </a:r>
          </a:p>
        </p:txBody>
      </p:sp>
      <p:sp>
        <p:nvSpPr>
          <p:cNvPr id="6" name="Slide Number Placeholder 5"/>
          <p:cNvSpPr>
            <a:spLocks noGrp="1"/>
          </p:cNvSpPr>
          <p:nvPr>
            <p:ph type="sldNum" sz="quarter" idx="11"/>
          </p:nvPr>
        </p:nvSpPr>
        <p:spPr/>
        <p:txBody>
          <a:bodyPr/>
          <a:lstStyle>
            <a:lvl1pPr>
              <a:defRPr/>
            </a:lvl1pPr>
          </a:lstStyle>
          <a:p>
            <a:pPr>
              <a:defRPr/>
            </a:pPr>
            <a:fld id="{35759D45-F6CE-4E8C-93BA-1A4E20154830}" type="slidenum">
              <a:rPr lang="en-GB"/>
              <a:pPr>
                <a:defRPr/>
              </a:pPr>
              <a:t>‹N°›</a:t>
            </a:fld>
            <a:endParaRPr lang="en-GB"/>
          </a:p>
        </p:txBody>
      </p:sp>
    </p:spTree>
    <p:extLst>
      <p:ext uri="{BB962C8B-B14F-4D97-AF65-F5344CB8AC3E}">
        <p14:creationId xmlns:p14="http://schemas.microsoft.com/office/powerpoint/2010/main" val="2654199319"/>
      </p:ext>
    </p:extLst>
  </p:cSld>
  <p:clrMapOvr>
    <a:masterClrMapping/>
  </p:clrMapOvr>
  <p:transition advClick="0" advTm="10000">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 ETSI 2016. All rights reserved</a:t>
            </a:r>
          </a:p>
        </p:txBody>
      </p:sp>
      <p:sp>
        <p:nvSpPr>
          <p:cNvPr id="6" name="Slide Number Placeholder 5"/>
          <p:cNvSpPr>
            <a:spLocks noGrp="1"/>
          </p:cNvSpPr>
          <p:nvPr>
            <p:ph type="sldNum" sz="quarter" idx="11"/>
          </p:nvPr>
        </p:nvSpPr>
        <p:spPr/>
        <p:txBody>
          <a:bodyPr/>
          <a:lstStyle>
            <a:lvl1pPr>
              <a:defRPr/>
            </a:lvl1pPr>
          </a:lstStyle>
          <a:p>
            <a:pPr>
              <a:defRPr/>
            </a:pPr>
            <a:fld id="{6EF205DC-7519-4D47-9B59-C127CC3B62BD}" type="slidenum">
              <a:rPr lang="en-GB"/>
              <a:pPr>
                <a:defRPr/>
              </a:pPr>
              <a:t>‹N°›</a:t>
            </a:fld>
            <a:endParaRPr lang="en-GB"/>
          </a:p>
        </p:txBody>
      </p:sp>
    </p:spTree>
    <p:extLst>
      <p:ext uri="{BB962C8B-B14F-4D97-AF65-F5344CB8AC3E}">
        <p14:creationId xmlns:p14="http://schemas.microsoft.com/office/powerpoint/2010/main" val="2212764425"/>
      </p:ext>
    </p:extLst>
  </p:cSld>
  <p:clrMapOvr>
    <a:masterClrMapping/>
  </p:clrMapOvr>
  <p:transition advClick="0" advTm="10000">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p:cNvSpPr>
            <a:spLocks noGrp="1"/>
          </p:cNvSpPr>
          <p:nvPr>
            <p:ph type="ftr" sz="quarter" idx="10"/>
          </p:nvPr>
        </p:nvSpPr>
        <p:spPr/>
        <p:txBody>
          <a:bodyPr/>
          <a:lstStyle>
            <a:lvl1pPr>
              <a:defRPr/>
            </a:lvl1pPr>
          </a:lstStyle>
          <a:p>
            <a:pPr>
              <a:defRPr/>
            </a:pPr>
            <a:r>
              <a:rPr lang="en-US"/>
              <a:t>© ETSI 2016. All rights reserved</a:t>
            </a:r>
          </a:p>
        </p:txBody>
      </p:sp>
      <p:sp>
        <p:nvSpPr>
          <p:cNvPr id="5" name="Slide Number Placeholder 5"/>
          <p:cNvSpPr>
            <a:spLocks noGrp="1"/>
          </p:cNvSpPr>
          <p:nvPr>
            <p:ph type="sldNum" sz="quarter" idx="11"/>
          </p:nvPr>
        </p:nvSpPr>
        <p:spPr/>
        <p:txBody>
          <a:bodyPr/>
          <a:lstStyle>
            <a:lvl1pPr>
              <a:defRPr/>
            </a:lvl1pPr>
          </a:lstStyle>
          <a:p>
            <a:pPr>
              <a:defRPr/>
            </a:pPr>
            <a:fld id="{675E66D4-4BB2-49D1-8B4A-58BD14D0B6F3}" type="slidenum">
              <a:rPr lang="en-GB"/>
              <a:pPr>
                <a:defRPr/>
              </a:pPr>
              <a:t>‹N°›</a:t>
            </a:fld>
            <a:endParaRPr lang="en-GB"/>
          </a:p>
        </p:txBody>
      </p:sp>
    </p:spTree>
    <p:extLst>
      <p:ext uri="{BB962C8B-B14F-4D97-AF65-F5344CB8AC3E}">
        <p14:creationId xmlns:p14="http://schemas.microsoft.com/office/powerpoint/2010/main" val="346220400"/>
      </p:ext>
    </p:extLst>
  </p:cSld>
  <p:clrMapOvr>
    <a:masterClrMapping/>
  </p:clrMapOvr>
  <p:transition advClick="0" advTm="10000">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p:cNvSpPr>
            <a:spLocks noGrp="1"/>
          </p:cNvSpPr>
          <p:nvPr>
            <p:ph type="ftr" sz="quarter" idx="10"/>
          </p:nvPr>
        </p:nvSpPr>
        <p:spPr/>
        <p:txBody>
          <a:bodyPr/>
          <a:lstStyle>
            <a:lvl1pPr>
              <a:defRPr/>
            </a:lvl1pPr>
          </a:lstStyle>
          <a:p>
            <a:pPr>
              <a:defRPr/>
            </a:pPr>
            <a:r>
              <a:rPr lang="en-US"/>
              <a:t>© ETSI 2016. All rights reserved</a:t>
            </a:r>
          </a:p>
        </p:txBody>
      </p:sp>
      <p:sp>
        <p:nvSpPr>
          <p:cNvPr id="5" name="Slide Number Placeholder 5"/>
          <p:cNvSpPr>
            <a:spLocks noGrp="1"/>
          </p:cNvSpPr>
          <p:nvPr>
            <p:ph type="sldNum" sz="quarter" idx="11"/>
          </p:nvPr>
        </p:nvSpPr>
        <p:spPr/>
        <p:txBody>
          <a:bodyPr/>
          <a:lstStyle>
            <a:lvl1pPr>
              <a:defRPr/>
            </a:lvl1pPr>
          </a:lstStyle>
          <a:p>
            <a:pPr>
              <a:defRPr/>
            </a:pPr>
            <a:fld id="{196EC0DD-0F68-4D31-A54A-53CCFF77F58E}" type="slidenum">
              <a:rPr lang="en-GB"/>
              <a:pPr>
                <a:defRPr/>
              </a:pPr>
              <a:t>‹N°›</a:t>
            </a:fld>
            <a:endParaRPr lang="en-GB"/>
          </a:p>
        </p:txBody>
      </p:sp>
    </p:spTree>
    <p:extLst>
      <p:ext uri="{BB962C8B-B14F-4D97-AF65-F5344CB8AC3E}">
        <p14:creationId xmlns:p14="http://schemas.microsoft.com/office/powerpoint/2010/main" val="2690629946"/>
      </p:ext>
    </p:extLst>
  </p:cSld>
  <p:clrMapOvr>
    <a:masterClrMapping/>
  </p:clrMapOvr>
  <p:transition advClick="0" advTm="10000">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Footer Placeholder 4"/>
          <p:cNvSpPr>
            <a:spLocks noGrp="1"/>
          </p:cNvSpPr>
          <p:nvPr>
            <p:ph type="ftr" sz="quarter" idx="10"/>
          </p:nvPr>
        </p:nvSpPr>
        <p:spPr/>
        <p:txBody>
          <a:bodyPr/>
          <a:lstStyle>
            <a:lvl1pPr>
              <a:defRPr/>
            </a:lvl1pPr>
          </a:lstStyle>
          <a:p>
            <a:pPr>
              <a:defRPr/>
            </a:pPr>
            <a:r>
              <a:rPr lang="en-US"/>
              <a:t>© ETSI 2016. All rights reserved</a:t>
            </a:r>
          </a:p>
        </p:txBody>
      </p:sp>
      <p:sp>
        <p:nvSpPr>
          <p:cNvPr id="4" name="Slide Number Placeholder 5"/>
          <p:cNvSpPr>
            <a:spLocks noGrp="1"/>
          </p:cNvSpPr>
          <p:nvPr>
            <p:ph type="sldNum" sz="quarter" idx="11"/>
          </p:nvPr>
        </p:nvSpPr>
        <p:spPr/>
        <p:txBody>
          <a:bodyPr/>
          <a:lstStyle>
            <a:lvl1pPr>
              <a:defRPr/>
            </a:lvl1pPr>
          </a:lstStyle>
          <a:p>
            <a:pPr>
              <a:defRPr/>
            </a:pPr>
            <a:fld id="{D9B1ACC8-8341-47EB-BF39-87FD0D0784D9}" type="slidenum">
              <a:rPr lang="en-GB"/>
              <a:pPr>
                <a:defRPr/>
              </a:pPr>
              <a:t>‹N°›</a:t>
            </a:fld>
            <a:endParaRPr lang="en-GB"/>
          </a:p>
        </p:txBody>
      </p:sp>
    </p:spTree>
    <p:extLst>
      <p:ext uri="{BB962C8B-B14F-4D97-AF65-F5344CB8AC3E}">
        <p14:creationId xmlns:p14="http://schemas.microsoft.com/office/powerpoint/2010/main" val="1980688849"/>
      </p:ext>
    </p:extLst>
  </p:cSld>
  <p:clrMapOvr>
    <a:masterClrMapping/>
  </p:clrMapOvr>
  <p:transition advClick="0" advTm="10000">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Footer Placeholder 4"/>
          <p:cNvSpPr>
            <a:spLocks noGrp="1"/>
          </p:cNvSpPr>
          <p:nvPr>
            <p:ph type="ftr" sz="quarter" idx="10"/>
          </p:nvPr>
        </p:nvSpPr>
        <p:spPr/>
        <p:txBody>
          <a:bodyPr/>
          <a:lstStyle>
            <a:lvl1pPr>
              <a:defRPr/>
            </a:lvl1pPr>
          </a:lstStyle>
          <a:p>
            <a:pPr>
              <a:defRPr/>
            </a:pPr>
            <a:r>
              <a:rPr lang="en-US"/>
              <a:t>© ETSI 2016. All rights reserved</a:t>
            </a:r>
          </a:p>
        </p:txBody>
      </p:sp>
      <p:sp>
        <p:nvSpPr>
          <p:cNvPr id="5" name="Slide Number Placeholder 5"/>
          <p:cNvSpPr>
            <a:spLocks noGrp="1"/>
          </p:cNvSpPr>
          <p:nvPr>
            <p:ph type="sldNum" sz="quarter" idx="11"/>
          </p:nvPr>
        </p:nvSpPr>
        <p:spPr/>
        <p:txBody>
          <a:bodyPr/>
          <a:lstStyle>
            <a:lvl1pPr>
              <a:defRPr/>
            </a:lvl1pPr>
          </a:lstStyle>
          <a:p>
            <a:pPr>
              <a:defRPr/>
            </a:pPr>
            <a:fld id="{69DABD83-345E-4C03-B58F-D1031A15B257}" type="slidenum">
              <a:rPr lang="en-GB"/>
              <a:pPr>
                <a:defRPr/>
              </a:pPr>
              <a:t>‹N°›</a:t>
            </a:fld>
            <a:endParaRPr lang="en-GB" dirty="0"/>
          </a:p>
        </p:txBody>
      </p:sp>
    </p:spTree>
    <p:extLst>
      <p:ext uri="{BB962C8B-B14F-4D97-AF65-F5344CB8AC3E}">
        <p14:creationId xmlns:p14="http://schemas.microsoft.com/office/powerpoint/2010/main" val="583517772"/>
      </p:ext>
    </p:extLst>
  </p:cSld>
  <p:clrMapOvr>
    <a:masterClrMapping/>
  </p:clrMapOvr>
  <p:transition advClick="0" advTm="10000">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4" name="תמונה 6" descr="Divider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722313" y="5349876"/>
            <a:ext cx="7772400" cy="660400"/>
          </a:xfrm>
        </p:spPr>
        <p:txBody>
          <a:bodyPr anchor="t"/>
          <a:lstStyle>
            <a:lvl1pPr algn="l">
              <a:defRPr sz="4000" b="1" cap="all"/>
            </a:lvl1pPr>
          </a:lstStyle>
          <a:p>
            <a:r>
              <a:rPr lang="en-US"/>
              <a:t>Click to edit Master title style</a:t>
            </a:r>
            <a:endParaRPr lang="en-GB"/>
          </a:p>
        </p:txBody>
      </p:sp>
      <p:sp>
        <p:nvSpPr>
          <p:cNvPr id="8" name="Text Placeholder 2"/>
          <p:cNvSpPr>
            <a:spLocks noGrp="1"/>
          </p:cNvSpPr>
          <p:nvPr>
            <p:ph type="body" idx="1"/>
          </p:nvPr>
        </p:nvSpPr>
        <p:spPr>
          <a:xfrm>
            <a:off x="722313" y="6067425"/>
            <a:ext cx="7772400" cy="434975"/>
          </a:xfrm>
        </p:spPr>
        <p:txBody>
          <a:bodyPr anchor="b"/>
          <a:lstStyle>
            <a:lvl1pPr marL="0" indent="0">
              <a:buNone/>
              <a:defRPr sz="2000" b="1">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FE5B8F3D-A12A-47C6-9204-8E6E5846DD1B}" type="slidenum">
              <a:rPr lang="en-GB"/>
              <a:pPr>
                <a:defRPr/>
              </a:pPr>
              <a:t>‹N°›</a:t>
            </a:fld>
            <a:endParaRPr lang="en-GB"/>
          </a:p>
        </p:txBody>
      </p:sp>
      <p:sp>
        <p:nvSpPr>
          <p:cNvPr id="6" name="Footer Placeholder 4"/>
          <p:cNvSpPr>
            <a:spLocks noGrp="1"/>
          </p:cNvSpPr>
          <p:nvPr>
            <p:ph type="ftr" sz="quarter" idx="11"/>
          </p:nvPr>
        </p:nvSpPr>
        <p:spPr>
          <a:xfrm>
            <a:off x="431800" y="6597650"/>
            <a:ext cx="5210175" cy="365125"/>
          </a:xfrm>
        </p:spPr>
        <p:txBody>
          <a:bodyPr/>
          <a:lstStyle>
            <a:lvl1pPr>
              <a:defRPr sz="800">
                <a:solidFill>
                  <a:srgbClr val="898989"/>
                </a:solidFill>
                <a:latin typeface="Arial" charset="0"/>
                <a:cs typeface="Arial" charset="0"/>
              </a:defRPr>
            </a:lvl1pPr>
          </a:lstStyle>
          <a:p>
            <a:pPr>
              <a:defRPr/>
            </a:pPr>
            <a:r>
              <a:rPr lang="en-US"/>
              <a:t>© ETSI 2016. All rights reserved</a:t>
            </a:r>
          </a:p>
        </p:txBody>
      </p:sp>
    </p:spTree>
    <p:extLst>
      <p:ext uri="{BB962C8B-B14F-4D97-AF65-F5344CB8AC3E}">
        <p14:creationId xmlns:p14="http://schemas.microsoft.com/office/powerpoint/2010/main" val="3065106567"/>
      </p:ext>
    </p:extLst>
  </p:cSld>
  <p:clrMapOvr>
    <a:masterClrMapping/>
  </p:clrMapOvr>
  <p:transition advClick="0" advTm="10000">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Section Header">
    <p:spTree>
      <p:nvGrpSpPr>
        <p:cNvPr id="1" name=""/>
        <p:cNvGrpSpPr/>
        <p:nvPr/>
      </p:nvGrpSpPr>
      <p:grpSpPr>
        <a:xfrm>
          <a:off x="0" y="0"/>
          <a:ext cx="0" cy="0"/>
          <a:chOff x="0" y="0"/>
          <a:chExt cx="0" cy="0"/>
        </a:xfrm>
      </p:grpSpPr>
      <p:pic>
        <p:nvPicPr>
          <p:cNvPr id="4" name="תמונה 6" descr="Divider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722313" y="5349876"/>
            <a:ext cx="7772400" cy="660400"/>
          </a:xfrm>
        </p:spPr>
        <p:txBody>
          <a:bodyPr anchor="t"/>
          <a:lstStyle>
            <a:lvl1pPr algn="l">
              <a:defRPr sz="4000" b="1" cap="all"/>
            </a:lvl1pPr>
          </a:lstStyle>
          <a:p>
            <a:r>
              <a:rPr lang="en-US"/>
              <a:t>Click to edit Master title style</a:t>
            </a:r>
            <a:endParaRPr lang="en-GB"/>
          </a:p>
        </p:txBody>
      </p:sp>
      <p:sp>
        <p:nvSpPr>
          <p:cNvPr id="8" name="Text Placeholder 2"/>
          <p:cNvSpPr>
            <a:spLocks noGrp="1"/>
          </p:cNvSpPr>
          <p:nvPr>
            <p:ph type="body" idx="1"/>
          </p:nvPr>
        </p:nvSpPr>
        <p:spPr>
          <a:xfrm>
            <a:off x="722313" y="6067425"/>
            <a:ext cx="7772400" cy="434975"/>
          </a:xfrm>
        </p:spPr>
        <p:txBody>
          <a:bodyPr anchor="b"/>
          <a:lstStyle>
            <a:lvl1pPr marL="0" indent="0">
              <a:buNone/>
              <a:defRPr sz="2000" b="1">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F8D0AB71-8931-4D11-B0AC-8C2657DA69AD}" type="slidenum">
              <a:rPr lang="en-GB"/>
              <a:pPr>
                <a:defRPr/>
              </a:pPr>
              <a:t>‹N°›</a:t>
            </a:fld>
            <a:endParaRPr lang="en-GB"/>
          </a:p>
        </p:txBody>
      </p:sp>
      <p:sp>
        <p:nvSpPr>
          <p:cNvPr id="6" name="Footer Placeholder 4"/>
          <p:cNvSpPr>
            <a:spLocks noGrp="1"/>
          </p:cNvSpPr>
          <p:nvPr>
            <p:ph type="ftr" sz="quarter" idx="11"/>
          </p:nvPr>
        </p:nvSpPr>
        <p:spPr/>
        <p:txBody>
          <a:bodyPr/>
          <a:lstStyle>
            <a:lvl1pPr>
              <a:defRPr sz="800">
                <a:solidFill>
                  <a:srgbClr val="898989"/>
                </a:solidFill>
                <a:latin typeface="Arial" charset="0"/>
                <a:cs typeface="Arial" charset="0"/>
              </a:defRPr>
            </a:lvl1pPr>
          </a:lstStyle>
          <a:p>
            <a:pPr>
              <a:defRPr/>
            </a:pPr>
            <a:r>
              <a:rPr lang="en-US"/>
              <a:t>© ETSI 2016. All rights reserved</a:t>
            </a:r>
          </a:p>
        </p:txBody>
      </p:sp>
    </p:spTree>
    <p:extLst>
      <p:ext uri="{BB962C8B-B14F-4D97-AF65-F5344CB8AC3E}">
        <p14:creationId xmlns:p14="http://schemas.microsoft.com/office/powerpoint/2010/main" val="1826149719"/>
      </p:ext>
    </p:extLst>
  </p:cSld>
  <p:clrMapOvr>
    <a:masterClrMapping/>
  </p:clrMapOvr>
  <p:transition advClick="0" advTm="10000">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pPr>
              <a:defRPr/>
            </a:pPr>
            <a:r>
              <a:rPr lang="en-US"/>
              <a:t>© ETSI 2016. All rights reserved</a:t>
            </a:r>
          </a:p>
        </p:txBody>
      </p:sp>
      <p:sp>
        <p:nvSpPr>
          <p:cNvPr id="6" name="Slide Number Placeholder 5"/>
          <p:cNvSpPr>
            <a:spLocks noGrp="1"/>
          </p:cNvSpPr>
          <p:nvPr>
            <p:ph type="sldNum" sz="quarter" idx="11"/>
          </p:nvPr>
        </p:nvSpPr>
        <p:spPr/>
        <p:txBody>
          <a:bodyPr/>
          <a:lstStyle>
            <a:lvl1pPr>
              <a:defRPr/>
            </a:lvl1pPr>
          </a:lstStyle>
          <a:p>
            <a:pPr>
              <a:defRPr/>
            </a:pPr>
            <a:fld id="{D9F047D9-7AFE-4AAC-8455-EE975ADD0278}" type="slidenum">
              <a:rPr lang="en-GB"/>
              <a:pPr>
                <a:defRPr/>
              </a:pPr>
              <a:t>‹N°›</a:t>
            </a:fld>
            <a:endParaRPr lang="en-GB"/>
          </a:p>
        </p:txBody>
      </p:sp>
    </p:spTree>
    <p:extLst>
      <p:ext uri="{BB962C8B-B14F-4D97-AF65-F5344CB8AC3E}">
        <p14:creationId xmlns:p14="http://schemas.microsoft.com/office/powerpoint/2010/main" val="3315605913"/>
      </p:ext>
    </p:extLst>
  </p:cSld>
  <p:clrMapOvr>
    <a:masterClrMapping/>
  </p:clrMapOvr>
  <p:transition advClick="0" advTm="10000">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4"/>
          <p:cNvSpPr>
            <a:spLocks noGrp="1"/>
          </p:cNvSpPr>
          <p:nvPr>
            <p:ph type="ftr" sz="quarter" idx="10"/>
          </p:nvPr>
        </p:nvSpPr>
        <p:spPr/>
        <p:txBody>
          <a:bodyPr/>
          <a:lstStyle>
            <a:lvl1pPr>
              <a:defRPr/>
            </a:lvl1pPr>
          </a:lstStyle>
          <a:p>
            <a:pPr>
              <a:defRPr/>
            </a:pPr>
            <a:r>
              <a:rPr lang="en-US"/>
              <a:t>© ETSI 2016. All rights reserved</a:t>
            </a:r>
          </a:p>
        </p:txBody>
      </p:sp>
      <p:sp>
        <p:nvSpPr>
          <p:cNvPr id="8" name="Slide Number Placeholder 5"/>
          <p:cNvSpPr>
            <a:spLocks noGrp="1"/>
          </p:cNvSpPr>
          <p:nvPr>
            <p:ph type="sldNum" sz="quarter" idx="11"/>
          </p:nvPr>
        </p:nvSpPr>
        <p:spPr/>
        <p:txBody>
          <a:bodyPr/>
          <a:lstStyle>
            <a:lvl1pPr>
              <a:defRPr/>
            </a:lvl1pPr>
          </a:lstStyle>
          <a:p>
            <a:pPr>
              <a:defRPr/>
            </a:pPr>
            <a:fld id="{BF52BD9A-7F45-4191-A44B-792274B3B1D2}" type="slidenum">
              <a:rPr lang="en-GB"/>
              <a:pPr>
                <a:defRPr/>
              </a:pPr>
              <a:t>‹N°›</a:t>
            </a:fld>
            <a:endParaRPr lang="en-GB"/>
          </a:p>
        </p:txBody>
      </p:sp>
    </p:spTree>
    <p:extLst>
      <p:ext uri="{BB962C8B-B14F-4D97-AF65-F5344CB8AC3E}">
        <p14:creationId xmlns:p14="http://schemas.microsoft.com/office/powerpoint/2010/main" val="1702350696"/>
      </p:ext>
    </p:extLst>
  </p:cSld>
  <p:clrMapOvr>
    <a:masterClrMapping/>
  </p:clrMapOvr>
  <p:transition advClick="0" advTm="10000">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Footer Placeholder 4"/>
          <p:cNvSpPr>
            <a:spLocks noGrp="1"/>
          </p:cNvSpPr>
          <p:nvPr>
            <p:ph type="ftr" sz="quarter" idx="10"/>
          </p:nvPr>
        </p:nvSpPr>
        <p:spPr/>
        <p:txBody>
          <a:bodyPr/>
          <a:lstStyle>
            <a:lvl1pPr>
              <a:defRPr/>
            </a:lvl1pPr>
          </a:lstStyle>
          <a:p>
            <a:pPr>
              <a:defRPr/>
            </a:pPr>
            <a:r>
              <a:rPr lang="en-US"/>
              <a:t>© ETSI 2016. All rights reserved</a:t>
            </a:r>
          </a:p>
        </p:txBody>
      </p:sp>
      <p:sp>
        <p:nvSpPr>
          <p:cNvPr id="4" name="Slide Number Placeholder 5"/>
          <p:cNvSpPr>
            <a:spLocks noGrp="1"/>
          </p:cNvSpPr>
          <p:nvPr>
            <p:ph type="sldNum" sz="quarter" idx="11"/>
          </p:nvPr>
        </p:nvSpPr>
        <p:spPr/>
        <p:txBody>
          <a:bodyPr/>
          <a:lstStyle>
            <a:lvl1pPr>
              <a:defRPr/>
            </a:lvl1pPr>
          </a:lstStyle>
          <a:p>
            <a:pPr>
              <a:defRPr/>
            </a:pPr>
            <a:fld id="{3179616F-09DA-4E36-89A4-3E9C9B64D00F}" type="slidenum">
              <a:rPr lang="en-GB"/>
              <a:pPr>
                <a:defRPr/>
              </a:pPr>
              <a:t>‹N°›</a:t>
            </a:fld>
            <a:endParaRPr lang="en-GB"/>
          </a:p>
        </p:txBody>
      </p:sp>
    </p:spTree>
    <p:extLst>
      <p:ext uri="{BB962C8B-B14F-4D97-AF65-F5344CB8AC3E}">
        <p14:creationId xmlns:p14="http://schemas.microsoft.com/office/powerpoint/2010/main" val="2371826284"/>
      </p:ext>
    </p:extLst>
  </p:cSld>
  <p:clrMapOvr>
    <a:masterClrMapping/>
  </p:clrMapOvr>
  <p:transition advClick="0" advTm="10000">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r>
              <a:rPr lang="en-US"/>
              <a:t>© ETSI 2016. All rights reserved</a:t>
            </a:r>
          </a:p>
        </p:txBody>
      </p:sp>
      <p:sp>
        <p:nvSpPr>
          <p:cNvPr id="3" name="Slide Number Placeholder 5"/>
          <p:cNvSpPr>
            <a:spLocks noGrp="1"/>
          </p:cNvSpPr>
          <p:nvPr>
            <p:ph type="sldNum" sz="quarter" idx="11"/>
          </p:nvPr>
        </p:nvSpPr>
        <p:spPr/>
        <p:txBody>
          <a:bodyPr/>
          <a:lstStyle>
            <a:lvl1pPr>
              <a:defRPr/>
            </a:lvl1pPr>
          </a:lstStyle>
          <a:p>
            <a:pPr>
              <a:defRPr/>
            </a:pPr>
            <a:fld id="{22E12275-2393-42FB-A08D-577F044DB3B8}" type="slidenum">
              <a:rPr lang="en-GB"/>
              <a:pPr>
                <a:defRPr/>
              </a:pPr>
              <a:t>‹N°›</a:t>
            </a:fld>
            <a:endParaRPr lang="en-GB"/>
          </a:p>
        </p:txBody>
      </p:sp>
    </p:spTree>
    <p:extLst>
      <p:ext uri="{BB962C8B-B14F-4D97-AF65-F5344CB8AC3E}">
        <p14:creationId xmlns:p14="http://schemas.microsoft.com/office/powerpoint/2010/main" val="3235066148"/>
      </p:ext>
    </p:extLst>
  </p:cSld>
  <p:clrMapOvr>
    <a:masterClrMapping/>
  </p:clrMapOvr>
  <p:transition advClick="0" advTm="10000">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תמונה 6" descr="content-slide.jp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276225"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5" name="Footer Placeholder 4"/>
          <p:cNvSpPr>
            <a:spLocks noGrp="1"/>
          </p:cNvSpPr>
          <p:nvPr>
            <p:ph type="ftr" sz="quarter" idx="3"/>
          </p:nvPr>
        </p:nvSpPr>
        <p:spPr>
          <a:xfrm>
            <a:off x="431800" y="6588125"/>
            <a:ext cx="5210175"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800">
                <a:solidFill>
                  <a:srgbClr val="898989"/>
                </a:solidFill>
                <a:latin typeface="Arial" charset="0"/>
                <a:cs typeface="Arial" charset="0"/>
              </a:defRPr>
            </a:lvl1pPr>
          </a:lstStyle>
          <a:p>
            <a:pPr>
              <a:defRPr/>
            </a:pPr>
            <a:r>
              <a:rPr lang="en-US"/>
              <a:t>© ETSI 2016. All rights reserved</a:t>
            </a:r>
          </a:p>
        </p:txBody>
      </p:sp>
      <p:sp>
        <p:nvSpPr>
          <p:cNvPr id="6" name="Slide Number Placeholder 5"/>
          <p:cNvSpPr>
            <a:spLocks noGrp="1"/>
          </p:cNvSpPr>
          <p:nvPr>
            <p:ph type="sldNum" sz="quarter" idx="4"/>
          </p:nvPr>
        </p:nvSpPr>
        <p:spPr>
          <a:xfrm>
            <a:off x="-95250" y="6588125"/>
            <a:ext cx="3810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EB4E3"/>
                </a:solidFill>
              </a:defRPr>
            </a:lvl1pPr>
          </a:lstStyle>
          <a:p>
            <a:pPr>
              <a:defRPr/>
            </a:pPr>
            <a:fld id="{157A5B29-A011-479E-A3C0-E55A5B0B3581}" type="slidenum">
              <a:rPr lang="en-GB"/>
              <a:pPr>
                <a:defRPr/>
              </a:pPr>
              <a:t>‹N°›</a:t>
            </a:fld>
            <a:endParaRPr lang="en-GB"/>
          </a:p>
        </p:txBody>
      </p:sp>
    </p:spTree>
  </p:cSld>
  <p:clrMap bg1="lt1" tx1="dk1" bg2="lt2" tx2="dk2" accent1="accent1" accent2="accent2" accent3="accent3" accent4="accent4" accent5="accent5" accent6="accent6" hlink="hlink" folHlink="folHlink"/>
  <p:sldLayoutIdLst>
    <p:sldLayoutId id="2147485218" r:id="rId1"/>
    <p:sldLayoutId id="2147485208" r:id="rId2"/>
    <p:sldLayoutId id="2147485209" r:id="rId3"/>
    <p:sldLayoutId id="2147485219" r:id="rId4"/>
    <p:sldLayoutId id="2147485220" r:id="rId5"/>
    <p:sldLayoutId id="2147485210" r:id="rId6"/>
    <p:sldLayoutId id="2147485211" r:id="rId7"/>
    <p:sldLayoutId id="2147485212" r:id="rId8"/>
    <p:sldLayoutId id="2147485213" r:id="rId9"/>
    <p:sldLayoutId id="2147485214" r:id="rId10"/>
    <p:sldLayoutId id="2147485215" r:id="rId11"/>
    <p:sldLayoutId id="2147485216" r:id="rId12"/>
    <p:sldLayoutId id="2147485217" r:id="rId13"/>
  </p:sldLayoutIdLst>
  <p:transition advClick="0" advTm="10000">
    <p:wipe dir="r"/>
  </p:transition>
  <p:hf sldNum="0" hdr="0" dt="0"/>
  <p:txStyles>
    <p:titleStyle>
      <a:lvl1pPr algn="l" rtl="0" eaLnBrk="0" fontAlgn="base" hangingPunct="0">
        <a:spcBef>
          <a:spcPct val="0"/>
        </a:spcBef>
        <a:spcAft>
          <a:spcPct val="0"/>
        </a:spcAft>
        <a:defRPr sz="3400" b="1" kern="1200">
          <a:solidFill>
            <a:schemeClr val="tx2"/>
          </a:solidFill>
          <a:latin typeface="+mj-lt"/>
          <a:ea typeface="+mj-ea"/>
          <a:cs typeface="+mj-cs"/>
        </a:defRPr>
      </a:lvl1pPr>
      <a:lvl2pPr algn="l" rtl="0" eaLnBrk="0" fontAlgn="base" hangingPunct="0">
        <a:spcBef>
          <a:spcPct val="0"/>
        </a:spcBef>
        <a:spcAft>
          <a:spcPct val="0"/>
        </a:spcAft>
        <a:defRPr sz="3400" b="1">
          <a:solidFill>
            <a:schemeClr val="tx2"/>
          </a:solidFill>
          <a:latin typeface="Calibri" pitchFamily="34" charset="0"/>
        </a:defRPr>
      </a:lvl2pPr>
      <a:lvl3pPr algn="l" rtl="0" eaLnBrk="0" fontAlgn="base" hangingPunct="0">
        <a:spcBef>
          <a:spcPct val="0"/>
        </a:spcBef>
        <a:spcAft>
          <a:spcPct val="0"/>
        </a:spcAft>
        <a:defRPr sz="3400" b="1">
          <a:solidFill>
            <a:schemeClr val="tx2"/>
          </a:solidFill>
          <a:latin typeface="Calibri" pitchFamily="34" charset="0"/>
        </a:defRPr>
      </a:lvl3pPr>
      <a:lvl4pPr algn="l" rtl="0" eaLnBrk="0" fontAlgn="base" hangingPunct="0">
        <a:spcBef>
          <a:spcPct val="0"/>
        </a:spcBef>
        <a:spcAft>
          <a:spcPct val="0"/>
        </a:spcAft>
        <a:defRPr sz="3400" b="1">
          <a:solidFill>
            <a:schemeClr val="tx2"/>
          </a:solidFill>
          <a:latin typeface="Calibri" pitchFamily="34" charset="0"/>
        </a:defRPr>
      </a:lvl4pPr>
      <a:lvl5pPr algn="l" rtl="0" eaLnBrk="0" fontAlgn="base" hangingPunct="0">
        <a:spcBef>
          <a:spcPct val="0"/>
        </a:spcBef>
        <a:spcAft>
          <a:spcPct val="0"/>
        </a:spcAft>
        <a:defRPr sz="3400" b="1">
          <a:solidFill>
            <a:schemeClr val="tx2"/>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SzPct val="90000"/>
        <a:buBlip>
          <a:blip r:embed="rId16"/>
        </a:buBlip>
        <a:defRPr sz="3200" kern="1200">
          <a:solidFill>
            <a:srgbClr val="404040"/>
          </a:solidFill>
          <a:latin typeface="+mn-lt"/>
          <a:ea typeface="+mn-ea"/>
          <a:cs typeface="+mn-cs"/>
        </a:defRPr>
      </a:lvl1pPr>
      <a:lvl2pPr marL="742950" indent="-285750" algn="l" rtl="0" eaLnBrk="0" fontAlgn="base" hangingPunct="0">
        <a:spcBef>
          <a:spcPct val="20000"/>
        </a:spcBef>
        <a:spcAft>
          <a:spcPct val="0"/>
        </a:spcAft>
        <a:buClr>
          <a:schemeClr val="tx2"/>
        </a:buClr>
        <a:buSzPct val="120000"/>
        <a:buFont typeface="Arial" panose="020B0604020202020204" pitchFamily="34" charset="0"/>
        <a:buChar char="•"/>
        <a:defRPr sz="2800" kern="1200">
          <a:solidFill>
            <a:srgbClr val="404040"/>
          </a:solidFill>
          <a:latin typeface="+mn-lt"/>
          <a:ea typeface="+mn-ea"/>
          <a:cs typeface="+mn-cs"/>
        </a:defRPr>
      </a:lvl2pPr>
      <a:lvl3pPr marL="1143000" indent="-228600" algn="l" rtl="0" eaLnBrk="0" fontAlgn="base" hangingPunct="0">
        <a:spcBef>
          <a:spcPct val="20000"/>
        </a:spcBef>
        <a:spcAft>
          <a:spcPct val="0"/>
        </a:spcAft>
        <a:buClr>
          <a:schemeClr val="tx2"/>
        </a:buClr>
        <a:buSzPct val="120000"/>
        <a:buFont typeface="Arial" panose="020B0604020202020204" pitchFamily="34" charset="0"/>
        <a:buChar char="•"/>
        <a:defRPr sz="2400" kern="1200">
          <a:solidFill>
            <a:srgbClr val="404040"/>
          </a:solidFill>
          <a:latin typeface="+mn-lt"/>
          <a:ea typeface="+mn-ea"/>
          <a:cs typeface="+mn-cs"/>
        </a:defRPr>
      </a:lvl3pPr>
      <a:lvl4pPr marL="1600200" indent="-228600" algn="l" rtl="0" eaLnBrk="0" fontAlgn="base" hangingPunct="0">
        <a:spcBef>
          <a:spcPct val="20000"/>
        </a:spcBef>
        <a:spcAft>
          <a:spcPct val="0"/>
        </a:spcAft>
        <a:buClr>
          <a:schemeClr val="tx2"/>
        </a:buClr>
        <a:buSzPct val="120000"/>
        <a:buFont typeface="Arial" panose="020B0604020202020204" pitchFamily="34" charset="0"/>
        <a:buChar char="•"/>
        <a:defRPr sz="2000" kern="1200">
          <a:solidFill>
            <a:srgbClr val="404040"/>
          </a:solidFill>
          <a:latin typeface="+mn-lt"/>
          <a:ea typeface="+mn-ea"/>
          <a:cs typeface="+mn-cs"/>
        </a:defRPr>
      </a:lvl4pPr>
      <a:lvl5pPr marL="2057400" indent="-228600" algn="l" rtl="0" eaLnBrk="0" fontAlgn="base" hangingPunct="0">
        <a:spcBef>
          <a:spcPct val="20000"/>
        </a:spcBef>
        <a:spcAft>
          <a:spcPct val="0"/>
        </a:spcAft>
        <a:buClr>
          <a:schemeClr val="tx2"/>
        </a:buClr>
        <a:buSzPct val="120000"/>
        <a:buFont typeface="Arial" panose="020B0604020202020204" pitchFamily="34" charset="0"/>
        <a:buChar char="•"/>
        <a:defRPr sz="2000" kern="1200">
          <a:solidFill>
            <a:srgbClr val="40404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www.etsi.org/WebSite/document/Legal/ETSI_Guidelines_for_Antitrust_Compliance.pdf"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hyperlink" Target="http://www.etsi.org/images/files/IPR/etsi%20guidelines%20for%20antitrust%20compliance.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www.etsi.org/WebSite/document/Legal/ETSI_IPR-Policy.pdf"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hyperlink" Target="http://www.etsi.org/WebSite/document/Legal/ETSI_Guide_on_IPRs.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4"/>
          <p:cNvSpPr>
            <a:spLocks noGrp="1"/>
          </p:cNvSpPr>
          <p:nvPr>
            <p:ph type="title"/>
          </p:nvPr>
        </p:nvSpPr>
        <p:spPr>
          <a:xfrm>
            <a:off x="742950" y="4981575"/>
            <a:ext cx="8067675" cy="684213"/>
          </a:xfrm>
        </p:spPr>
        <p:txBody>
          <a:bodyPr/>
          <a:lstStyle/>
          <a:p>
            <a:pPr eaLnBrk="1" hangingPunct="1">
              <a:defRPr/>
            </a:pPr>
            <a:r>
              <a:rPr lang="en-GB" dirty="0"/>
              <a:t>Legal Considerations</a:t>
            </a:r>
          </a:p>
        </p:txBody>
      </p:sp>
      <p:sp>
        <p:nvSpPr>
          <p:cNvPr id="7171" name="Footer Placeholder 4"/>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rgbClr val="404040"/>
                </a:solidFill>
                <a:latin typeface="Calibri" panose="020F0502020204030204" pitchFamily="34" charset="0"/>
              </a:defRPr>
            </a:lvl1pPr>
            <a:lvl2pPr marL="742950" indent="-285750">
              <a:spcBef>
                <a:spcPct val="20000"/>
              </a:spcBef>
              <a:buClr>
                <a:schemeClr val="tx2"/>
              </a:buClr>
              <a:buSzPct val="120000"/>
              <a:buFont typeface="Arial" panose="020B0604020202020204" pitchFamily="34" charset="0"/>
              <a:buChar char="•"/>
              <a:defRPr sz="2800">
                <a:solidFill>
                  <a:srgbClr val="404040"/>
                </a:solidFill>
                <a:latin typeface="Calibri" panose="020F0502020204030204" pitchFamily="34" charset="0"/>
              </a:defRPr>
            </a:lvl2pPr>
            <a:lvl3pPr marL="1143000" indent="-228600">
              <a:spcBef>
                <a:spcPct val="20000"/>
              </a:spcBef>
              <a:buClr>
                <a:schemeClr val="tx2"/>
              </a:buClr>
              <a:buSzPct val="120000"/>
              <a:buFont typeface="Arial" panose="020B0604020202020204" pitchFamily="34" charset="0"/>
              <a:buChar char="•"/>
              <a:defRPr sz="2400">
                <a:solidFill>
                  <a:srgbClr val="404040"/>
                </a:solidFill>
                <a:latin typeface="Calibri" panose="020F0502020204030204" pitchFamily="34" charset="0"/>
              </a:defRPr>
            </a:lvl3pPr>
            <a:lvl4pPr marL="1600200" indent="-228600">
              <a:spcBef>
                <a:spcPct val="20000"/>
              </a:spcBef>
              <a:buClr>
                <a:schemeClr val="tx2"/>
              </a:buClr>
              <a:buSzPct val="120000"/>
              <a:buFont typeface="Arial" panose="020B0604020202020204" pitchFamily="34" charset="0"/>
              <a:buChar char="•"/>
              <a:defRPr sz="2000">
                <a:solidFill>
                  <a:srgbClr val="404040"/>
                </a:solidFill>
                <a:latin typeface="Calibri" panose="020F0502020204030204" pitchFamily="34" charset="0"/>
              </a:defRPr>
            </a:lvl4pPr>
            <a:lvl5pPr marL="2057400" indent="-228600">
              <a:spcBef>
                <a:spcPct val="20000"/>
              </a:spcBef>
              <a:buClr>
                <a:schemeClr val="tx2"/>
              </a:buClr>
              <a:buSzPct val="120000"/>
              <a:buFont typeface="Arial" panose="020B0604020202020204" pitchFamily="34" charset="0"/>
              <a:buChar char="•"/>
              <a:defRPr sz="2000">
                <a:solidFill>
                  <a:srgbClr val="404040"/>
                </a:solidFill>
                <a:latin typeface="Calibri" panose="020F0502020204030204" pitchFamily="34" charset="0"/>
              </a:defRPr>
            </a:lvl5pPr>
            <a:lvl6pPr marL="25146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6pPr>
            <a:lvl7pPr marL="29718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7pPr>
            <a:lvl8pPr marL="34290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8pPr>
            <a:lvl9pPr marL="38862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9pPr>
          </a:lstStyle>
          <a:p>
            <a:pPr>
              <a:spcBef>
                <a:spcPct val="0"/>
              </a:spcBef>
              <a:buSzTx/>
              <a:buFontTx/>
              <a:buNone/>
            </a:pPr>
            <a:r>
              <a:rPr lang="en-US" altLang="en-US" sz="800">
                <a:solidFill>
                  <a:srgbClr val="898989"/>
                </a:solidFill>
                <a:latin typeface="Arial" panose="020B0604020202020204" pitchFamily="34" charset="0"/>
                <a:cs typeface="Arial" panose="020B0604020202020204" pitchFamily="34" charset="0"/>
              </a:rPr>
              <a:t>© ETSI 2016. All rights reserved</a:t>
            </a:r>
            <a:endParaRPr lang="en-GB" altLang="en-US" sz="800">
              <a:solidFill>
                <a:srgbClr val="898989"/>
              </a:solidFill>
              <a:latin typeface="Arial" panose="020B0604020202020204" pitchFamily="34" charset="0"/>
              <a:cs typeface="Arial" panose="020B0604020202020204" pitchFamily="34" charset="0"/>
            </a:endParaRPr>
          </a:p>
        </p:txBody>
      </p:sp>
      <p:sp>
        <p:nvSpPr>
          <p:cNvPr id="7" name="מציין מיקום טקסט 6"/>
          <p:cNvSpPr>
            <a:spLocks noGrp="1"/>
          </p:cNvSpPr>
          <p:nvPr>
            <p:ph type="body" idx="11"/>
          </p:nvPr>
        </p:nvSpPr>
        <p:spPr>
          <a:xfrm>
            <a:off x="742950" y="6000750"/>
            <a:ext cx="8088313" cy="514350"/>
          </a:xfrm>
        </p:spPr>
        <p:txBody>
          <a:bodyPr/>
          <a:lstStyle/>
          <a:p>
            <a:pPr eaLnBrk="1" hangingPunct="1">
              <a:defRPr/>
            </a:pPr>
            <a:r>
              <a:rPr lang="en-GB" dirty="0"/>
              <a:t>ETSI Seminar</a:t>
            </a: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GB" altLang="en-US"/>
              <a:t>FRAND Undertaking</a:t>
            </a:r>
          </a:p>
        </p:txBody>
      </p:sp>
      <p:sp>
        <p:nvSpPr>
          <p:cNvPr id="23555" name="Content Placeholder 2"/>
          <p:cNvSpPr>
            <a:spLocks noGrp="1"/>
          </p:cNvSpPr>
          <p:nvPr>
            <p:ph idx="1"/>
          </p:nvPr>
        </p:nvSpPr>
        <p:spPr>
          <a:xfrm>
            <a:off x="428625" y="1311275"/>
            <a:ext cx="8229600" cy="5276850"/>
          </a:xfrm>
        </p:spPr>
        <p:txBody>
          <a:bodyPr/>
          <a:lstStyle/>
          <a:p>
            <a:pPr eaLnBrk="1" hangingPunct="1">
              <a:spcBef>
                <a:spcPts val="1200"/>
              </a:spcBef>
            </a:pPr>
            <a:r>
              <a:rPr lang="en-GB" altLang="en-US" sz="2400"/>
              <a:t>FRAND = </a:t>
            </a:r>
            <a:r>
              <a:rPr lang="en-GB" altLang="en-US" sz="2400" b="1"/>
              <a:t>F</a:t>
            </a:r>
            <a:r>
              <a:rPr lang="en-GB" altLang="en-US" sz="2400"/>
              <a:t>air, </a:t>
            </a:r>
            <a:r>
              <a:rPr lang="en-GB" altLang="en-US" sz="2400" b="1"/>
              <a:t>R</a:t>
            </a:r>
            <a:r>
              <a:rPr lang="en-GB" altLang="en-US" sz="2400"/>
              <a:t>easonable </a:t>
            </a:r>
            <a:r>
              <a:rPr lang="en-GB" altLang="en-US" sz="2400" b="1"/>
              <a:t>A</a:t>
            </a:r>
            <a:r>
              <a:rPr lang="en-GB" altLang="en-US" sz="2400"/>
              <a:t>nd </a:t>
            </a:r>
            <a:r>
              <a:rPr lang="en-GB" altLang="en-US" sz="2400" b="1"/>
              <a:t>N</a:t>
            </a:r>
            <a:r>
              <a:rPr lang="en-GB" altLang="en-US" sz="2400"/>
              <a:t>on-</a:t>
            </a:r>
            <a:r>
              <a:rPr lang="en-GB" altLang="en-US" sz="2400" b="1"/>
              <a:t>D</a:t>
            </a:r>
            <a:r>
              <a:rPr lang="en-GB" altLang="en-US" sz="2400"/>
              <a:t>iscriminatory – no further definition provided by ETSI </a:t>
            </a:r>
          </a:p>
          <a:p>
            <a:pPr eaLnBrk="1" hangingPunct="1">
              <a:spcBef>
                <a:spcPts val="1200"/>
              </a:spcBef>
            </a:pPr>
            <a:r>
              <a:rPr lang="en-GB" altLang="en-US" sz="2400"/>
              <a:t>ETSI requests SEP owner to give irrevocable undertaking that it is prepared to grant irrevocable licences under FRAND T&amp;Cs</a:t>
            </a:r>
          </a:p>
          <a:p>
            <a:pPr eaLnBrk="1" hangingPunct="1">
              <a:spcBef>
                <a:spcPts val="1200"/>
              </a:spcBef>
            </a:pPr>
            <a:r>
              <a:rPr lang="en-GB" altLang="en-US" sz="2400">
                <a:sym typeface="Wingdings" panose="05000000000000000000" pitchFamily="2" charset="2"/>
              </a:rPr>
              <a:t>SEP owner may give or refuse FRAND licensing undertaking</a:t>
            </a:r>
          </a:p>
          <a:p>
            <a:pPr eaLnBrk="1" hangingPunct="1">
              <a:spcBef>
                <a:spcPts val="1200"/>
              </a:spcBef>
            </a:pPr>
            <a:r>
              <a:rPr lang="en-GB" altLang="en-US" sz="2400">
                <a:sym typeface="Wingdings" panose="05000000000000000000" pitchFamily="2" charset="2"/>
              </a:rPr>
              <a:t>ETSI has a clearly defined procedure in case of non-availability of FRAND licenses (Article 8 of the ETSI IPR Policy)</a:t>
            </a:r>
          </a:p>
          <a:p>
            <a:pPr eaLnBrk="1" hangingPunct="1">
              <a:spcBef>
                <a:spcPts val="1200"/>
              </a:spcBef>
            </a:pPr>
            <a:r>
              <a:rPr lang="en-GB" altLang="en-US" sz="2400"/>
              <a:t>T&amp;Cs of the licenses to be determined by the parties of the agreement and outside ETSI</a:t>
            </a:r>
          </a:p>
          <a:p>
            <a:pPr eaLnBrk="1" hangingPunct="1">
              <a:spcBef>
                <a:spcPts val="1200"/>
              </a:spcBef>
            </a:pPr>
            <a:r>
              <a:rPr lang="fr-FR" altLang="en-US" sz="2400"/>
              <a:t>FRAND undertaking binding on the transferee in case of transfer of ownership of the SEP (Article 6.1 bis of the ETSI IPR Policy)</a:t>
            </a:r>
            <a:endParaRPr lang="en-GB" altLang="en-US" sz="2400"/>
          </a:p>
        </p:txBody>
      </p:sp>
      <p:sp>
        <p:nvSpPr>
          <p:cNvPr id="2355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rgbClr val="404040"/>
                </a:solidFill>
                <a:latin typeface="Calibri" panose="020F0502020204030204" pitchFamily="34" charset="0"/>
              </a:defRPr>
            </a:lvl1pPr>
            <a:lvl2pPr marL="742950" indent="-285750">
              <a:spcBef>
                <a:spcPct val="20000"/>
              </a:spcBef>
              <a:buClr>
                <a:schemeClr val="tx2"/>
              </a:buClr>
              <a:buSzPct val="120000"/>
              <a:buFont typeface="Arial" panose="020B0604020202020204" pitchFamily="34" charset="0"/>
              <a:buChar char="•"/>
              <a:defRPr sz="2800">
                <a:solidFill>
                  <a:srgbClr val="404040"/>
                </a:solidFill>
                <a:latin typeface="Calibri" panose="020F0502020204030204" pitchFamily="34" charset="0"/>
              </a:defRPr>
            </a:lvl2pPr>
            <a:lvl3pPr marL="1143000" indent="-228600">
              <a:spcBef>
                <a:spcPct val="20000"/>
              </a:spcBef>
              <a:buClr>
                <a:schemeClr val="tx2"/>
              </a:buClr>
              <a:buSzPct val="120000"/>
              <a:buFont typeface="Arial" panose="020B0604020202020204" pitchFamily="34" charset="0"/>
              <a:buChar char="•"/>
              <a:defRPr sz="2400">
                <a:solidFill>
                  <a:srgbClr val="404040"/>
                </a:solidFill>
                <a:latin typeface="Calibri" panose="020F0502020204030204" pitchFamily="34" charset="0"/>
              </a:defRPr>
            </a:lvl3pPr>
            <a:lvl4pPr marL="1600200" indent="-228600">
              <a:spcBef>
                <a:spcPct val="20000"/>
              </a:spcBef>
              <a:buClr>
                <a:schemeClr val="tx2"/>
              </a:buClr>
              <a:buSzPct val="120000"/>
              <a:buFont typeface="Arial" panose="020B0604020202020204" pitchFamily="34" charset="0"/>
              <a:buChar char="•"/>
              <a:defRPr sz="2000">
                <a:solidFill>
                  <a:srgbClr val="404040"/>
                </a:solidFill>
                <a:latin typeface="Calibri" panose="020F0502020204030204" pitchFamily="34" charset="0"/>
              </a:defRPr>
            </a:lvl4pPr>
            <a:lvl5pPr marL="2057400" indent="-228600">
              <a:spcBef>
                <a:spcPct val="20000"/>
              </a:spcBef>
              <a:buClr>
                <a:schemeClr val="tx2"/>
              </a:buClr>
              <a:buSzPct val="120000"/>
              <a:buFont typeface="Arial" panose="020B0604020202020204" pitchFamily="34" charset="0"/>
              <a:buChar char="•"/>
              <a:defRPr sz="2000">
                <a:solidFill>
                  <a:srgbClr val="404040"/>
                </a:solidFill>
                <a:latin typeface="Calibri" panose="020F0502020204030204" pitchFamily="34" charset="0"/>
              </a:defRPr>
            </a:lvl5pPr>
            <a:lvl6pPr marL="25146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6pPr>
            <a:lvl7pPr marL="29718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7pPr>
            <a:lvl8pPr marL="34290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8pPr>
            <a:lvl9pPr marL="38862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9pPr>
          </a:lstStyle>
          <a:p>
            <a:pPr>
              <a:spcBef>
                <a:spcPct val="0"/>
              </a:spcBef>
              <a:buSzTx/>
              <a:buFontTx/>
              <a:buNone/>
            </a:pPr>
            <a:r>
              <a:rPr lang="en-US" altLang="en-US" sz="800">
                <a:solidFill>
                  <a:srgbClr val="898989"/>
                </a:solidFill>
                <a:latin typeface="Arial" panose="020B0604020202020204" pitchFamily="34" charset="0"/>
                <a:cs typeface="Arial" panose="020B0604020202020204" pitchFamily="34" charset="0"/>
              </a:rPr>
              <a:t>© ETSI 2016. All rights reserved</a:t>
            </a:r>
            <a:endParaRPr lang="en-GB" altLang="en-US" sz="800">
              <a:solidFill>
                <a:srgbClr val="898989"/>
              </a:solidFill>
              <a:latin typeface="Arial" panose="020B0604020202020204" pitchFamily="34" charset="0"/>
              <a:cs typeface="Arial" panose="020B0604020202020204" pitchFamily="34" charset="0"/>
            </a:endParaRP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GB" altLang="en-US"/>
              <a:t>EX ANTE DISCLOSURE OF </a:t>
            </a:r>
            <a:br>
              <a:rPr lang="en-GB" altLang="en-US"/>
            </a:br>
            <a:r>
              <a:rPr lang="en-GB" altLang="en-US"/>
              <a:t>LICENSING TERMS</a:t>
            </a:r>
          </a:p>
        </p:txBody>
      </p:sp>
      <p:sp>
        <p:nvSpPr>
          <p:cNvPr id="25603" name="Content Placeholder 2"/>
          <p:cNvSpPr>
            <a:spLocks noGrp="1"/>
          </p:cNvSpPr>
          <p:nvPr>
            <p:ph idx="1"/>
          </p:nvPr>
        </p:nvSpPr>
        <p:spPr/>
        <p:txBody>
          <a:bodyPr/>
          <a:lstStyle/>
          <a:p>
            <a:pPr eaLnBrk="1" hangingPunct="1">
              <a:buFontTx/>
              <a:buNone/>
              <a:tabLst>
                <a:tab pos="363538" algn="l"/>
                <a:tab pos="2060575" algn="l"/>
              </a:tabLst>
            </a:pPr>
            <a:r>
              <a:rPr lang="en-GB" altLang="en-US" sz="1800"/>
              <a:t> = mechanism about submitting anticipated licensing terms for a given standard draft before the contribution becomes part of a standard</a:t>
            </a:r>
          </a:p>
          <a:p>
            <a:pPr eaLnBrk="1" hangingPunct="1">
              <a:spcBef>
                <a:spcPct val="50000"/>
              </a:spcBef>
              <a:tabLst>
                <a:tab pos="363538" algn="l"/>
                <a:tab pos="2060575" algn="l"/>
              </a:tabLst>
            </a:pPr>
            <a:r>
              <a:rPr lang="en-GB" altLang="en-US"/>
              <a:t>How are ex ante disclosures working in ETSI:</a:t>
            </a:r>
          </a:p>
          <a:p>
            <a:pPr lvl="1" eaLnBrk="1" hangingPunct="1">
              <a:spcBef>
                <a:spcPct val="50000"/>
              </a:spcBef>
              <a:tabLst>
                <a:tab pos="363538" algn="l"/>
                <a:tab pos="2060575" algn="l"/>
              </a:tabLst>
            </a:pPr>
            <a:r>
              <a:rPr lang="en-GB" altLang="en-US" sz="1400"/>
              <a:t>Ex ante disclosure is fully voluntary; i.e.</a:t>
            </a:r>
          </a:p>
          <a:p>
            <a:pPr lvl="2" eaLnBrk="1" hangingPunct="1">
              <a:spcBef>
                <a:spcPct val="50000"/>
              </a:spcBef>
              <a:tabLst>
                <a:tab pos="363538" algn="l"/>
                <a:tab pos="2060575" algn="l"/>
              </a:tabLst>
            </a:pPr>
            <a:r>
              <a:rPr lang="en-GB" altLang="en-US" sz="1400">
                <a:sym typeface="Wingdings" panose="05000000000000000000" pitchFamily="2" charset="2"/>
              </a:rPr>
              <a:t>no obligation to disclose licensing terms of SEPs</a:t>
            </a:r>
          </a:p>
          <a:p>
            <a:pPr lvl="2" eaLnBrk="1" hangingPunct="1">
              <a:spcBef>
                <a:spcPct val="50000"/>
              </a:spcBef>
              <a:tabLst>
                <a:tab pos="363538" algn="l"/>
                <a:tab pos="2060575" algn="l"/>
              </a:tabLst>
            </a:pPr>
            <a:r>
              <a:rPr lang="en-GB" altLang="en-US" sz="1400">
                <a:sym typeface="Wingdings" panose="05000000000000000000" pitchFamily="2" charset="2"/>
              </a:rPr>
              <a:t>lack of disclosure is not creating any implications</a:t>
            </a:r>
          </a:p>
          <a:p>
            <a:pPr lvl="1" eaLnBrk="1" hangingPunct="1">
              <a:spcBef>
                <a:spcPct val="55000"/>
              </a:spcBef>
              <a:tabLst>
                <a:tab pos="363538" algn="l"/>
                <a:tab pos="2060575" algn="l"/>
              </a:tabLst>
            </a:pPr>
            <a:r>
              <a:rPr lang="en-GB" altLang="en-US" sz="1400"/>
              <a:t>Appropriate safeguards</a:t>
            </a:r>
          </a:p>
          <a:p>
            <a:pPr lvl="2" eaLnBrk="1" hangingPunct="1">
              <a:spcBef>
                <a:spcPct val="50000"/>
              </a:spcBef>
              <a:tabLst>
                <a:tab pos="363538" algn="l"/>
                <a:tab pos="2060575" algn="l"/>
              </a:tabLst>
            </a:pPr>
            <a:r>
              <a:rPr lang="en-GB" altLang="en-US" sz="1400"/>
              <a:t>ETSI Antitrust Guidelines</a:t>
            </a:r>
          </a:p>
          <a:p>
            <a:pPr lvl="2" eaLnBrk="1" hangingPunct="1">
              <a:spcBef>
                <a:spcPct val="50000"/>
              </a:spcBef>
              <a:tabLst>
                <a:tab pos="363538" algn="l"/>
                <a:tab pos="2060575" algn="l"/>
              </a:tabLst>
            </a:pPr>
            <a:r>
              <a:rPr lang="en-GB" altLang="en-US" sz="1400"/>
              <a:t>No discussion/negotiation of specific licensing terms within ETSI</a:t>
            </a:r>
          </a:p>
          <a:p>
            <a:pPr lvl="2" eaLnBrk="1" hangingPunct="1">
              <a:spcBef>
                <a:spcPct val="50000"/>
              </a:spcBef>
              <a:tabLst>
                <a:tab pos="363538" algn="l"/>
                <a:tab pos="2060575" algn="l"/>
              </a:tabLst>
            </a:pPr>
            <a:r>
              <a:rPr lang="en-GB" altLang="en-US" sz="1400"/>
              <a:t>ETSI is not responsible for determining whether the licensing terms disclosed ex ante are FRAND</a:t>
            </a:r>
          </a:p>
        </p:txBody>
      </p:sp>
      <p:sp>
        <p:nvSpPr>
          <p:cNvPr id="25604"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rgbClr val="404040"/>
                </a:solidFill>
                <a:latin typeface="Calibri" panose="020F0502020204030204" pitchFamily="34" charset="0"/>
              </a:defRPr>
            </a:lvl1pPr>
            <a:lvl2pPr marL="742950" indent="-285750">
              <a:spcBef>
                <a:spcPct val="20000"/>
              </a:spcBef>
              <a:buClr>
                <a:schemeClr val="tx2"/>
              </a:buClr>
              <a:buSzPct val="120000"/>
              <a:buFont typeface="Arial" panose="020B0604020202020204" pitchFamily="34" charset="0"/>
              <a:buChar char="•"/>
              <a:defRPr sz="2800">
                <a:solidFill>
                  <a:srgbClr val="404040"/>
                </a:solidFill>
                <a:latin typeface="Calibri" panose="020F0502020204030204" pitchFamily="34" charset="0"/>
              </a:defRPr>
            </a:lvl2pPr>
            <a:lvl3pPr marL="1143000" indent="-228600">
              <a:spcBef>
                <a:spcPct val="20000"/>
              </a:spcBef>
              <a:buClr>
                <a:schemeClr val="tx2"/>
              </a:buClr>
              <a:buSzPct val="120000"/>
              <a:buFont typeface="Arial" panose="020B0604020202020204" pitchFamily="34" charset="0"/>
              <a:buChar char="•"/>
              <a:defRPr sz="2400">
                <a:solidFill>
                  <a:srgbClr val="404040"/>
                </a:solidFill>
                <a:latin typeface="Calibri" panose="020F0502020204030204" pitchFamily="34" charset="0"/>
              </a:defRPr>
            </a:lvl3pPr>
            <a:lvl4pPr marL="1600200" indent="-228600">
              <a:spcBef>
                <a:spcPct val="20000"/>
              </a:spcBef>
              <a:buClr>
                <a:schemeClr val="tx2"/>
              </a:buClr>
              <a:buSzPct val="120000"/>
              <a:buFont typeface="Arial" panose="020B0604020202020204" pitchFamily="34" charset="0"/>
              <a:buChar char="•"/>
              <a:defRPr sz="2000">
                <a:solidFill>
                  <a:srgbClr val="404040"/>
                </a:solidFill>
                <a:latin typeface="Calibri" panose="020F0502020204030204" pitchFamily="34" charset="0"/>
              </a:defRPr>
            </a:lvl4pPr>
            <a:lvl5pPr marL="2057400" indent="-228600">
              <a:spcBef>
                <a:spcPct val="20000"/>
              </a:spcBef>
              <a:buClr>
                <a:schemeClr val="tx2"/>
              </a:buClr>
              <a:buSzPct val="120000"/>
              <a:buFont typeface="Arial" panose="020B0604020202020204" pitchFamily="34" charset="0"/>
              <a:buChar char="•"/>
              <a:defRPr sz="2000">
                <a:solidFill>
                  <a:srgbClr val="404040"/>
                </a:solidFill>
                <a:latin typeface="Calibri" panose="020F0502020204030204" pitchFamily="34" charset="0"/>
              </a:defRPr>
            </a:lvl5pPr>
            <a:lvl6pPr marL="25146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6pPr>
            <a:lvl7pPr marL="29718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7pPr>
            <a:lvl8pPr marL="34290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8pPr>
            <a:lvl9pPr marL="38862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9pPr>
          </a:lstStyle>
          <a:p>
            <a:pPr>
              <a:spcBef>
                <a:spcPct val="0"/>
              </a:spcBef>
              <a:buSzTx/>
              <a:buFontTx/>
              <a:buNone/>
            </a:pPr>
            <a:r>
              <a:rPr lang="en-US" altLang="en-US" sz="800">
                <a:solidFill>
                  <a:srgbClr val="898989"/>
                </a:solidFill>
                <a:latin typeface="Arial" panose="020B0604020202020204" pitchFamily="34" charset="0"/>
                <a:cs typeface="Arial" panose="020B0604020202020204" pitchFamily="34" charset="0"/>
              </a:rPr>
              <a:t>© ETSI 2016. All rights reserved</a:t>
            </a:r>
            <a:endParaRPr lang="en-GB" altLang="en-US" sz="800">
              <a:solidFill>
                <a:srgbClr val="898989"/>
              </a:solidFill>
              <a:latin typeface="Arial" panose="020B0604020202020204" pitchFamily="34" charset="0"/>
              <a:cs typeface="Arial" panose="020B0604020202020204" pitchFamily="34" charset="0"/>
            </a:endParaRP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Improvements</a:t>
            </a:r>
          </a:p>
        </p:txBody>
      </p:sp>
      <p:sp>
        <p:nvSpPr>
          <p:cNvPr id="3" name="Content Placeholder 2"/>
          <p:cNvSpPr>
            <a:spLocks noGrp="1"/>
          </p:cNvSpPr>
          <p:nvPr>
            <p:ph idx="1"/>
          </p:nvPr>
        </p:nvSpPr>
        <p:spPr/>
        <p:txBody>
          <a:bodyPr/>
          <a:lstStyle/>
          <a:p>
            <a:r>
              <a:rPr lang="en-US" dirty="0"/>
              <a:t>More transparency</a:t>
            </a:r>
          </a:p>
          <a:p>
            <a:pPr marL="742950" lvl="2" indent="-342900">
              <a:buSzPct val="90000"/>
              <a:buBlip>
                <a:blip r:embed="rId2"/>
              </a:buBlip>
            </a:pPr>
            <a:r>
              <a:rPr lang="en-US" dirty="0"/>
              <a:t>Cleaning up the current database</a:t>
            </a:r>
          </a:p>
          <a:p>
            <a:pPr marL="742950" lvl="2" indent="-342900">
              <a:buSzPct val="90000"/>
              <a:buBlip>
                <a:blip r:embed="rId2"/>
              </a:buBlip>
            </a:pPr>
            <a:r>
              <a:rPr lang="en-US" dirty="0"/>
              <a:t>Easier to use with </a:t>
            </a:r>
          </a:p>
          <a:p>
            <a:pPr marL="742950" lvl="2" indent="-342900">
              <a:buSzPct val="90000"/>
              <a:buBlip>
                <a:blip r:embed="rId2"/>
              </a:buBlip>
            </a:pPr>
            <a:r>
              <a:rPr lang="en-US" dirty="0"/>
              <a:t>Review before publication</a:t>
            </a:r>
          </a:p>
          <a:p>
            <a:pPr marL="360363" lvl="2" indent="-360363">
              <a:buSzPct val="90000"/>
              <a:buBlip>
                <a:blip r:embed="rId2"/>
              </a:buBlip>
            </a:pPr>
            <a:r>
              <a:rPr lang="en-US" sz="3200" dirty="0"/>
              <a:t>Essentiality review</a:t>
            </a:r>
          </a:p>
          <a:p>
            <a:pPr marL="342900" lvl="1" indent="-342900">
              <a:buSzPct val="90000"/>
              <a:buBlip>
                <a:blip r:embed="rId2"/>
              </a:buBlip>
            </a:pPr>
            <a:r>
              <a:rPr lang="en-US" sz="3200" dirty="0"/>
              <a:t>Alternative  ways for solving disputes</a:t>
            </a:r>
          </a:p>
          <a:p>
            <a:pPr marL="742950" lvl="2" indent="-342900">
              <a:buSzPct val="90000"/>
              <a:buBlip>
                <a:blip r:embed="rId2"/>
              </a:buBlip>
            </a:pPr>
            <a:r>
              <a:rPr lang="en-US" dirty="0"/>
              <a:t>ADR</a:t>
            </a:r>
          </a:p>
          <a:p>
            <a:pPr marL="400050" lvl="2" indent="0">
              <a:buSzPct val="90000"/>
              <a:buNone/>
            </a:pPr>
            <a:endParaRPr lang="en-US" dirty="0"/>
          </a:p>
          <a:p>
            <a:pPr lvl="1"/>
            <a:endParaRPr lang="en-US" dirty="0"/>
          </a:p>
        </p:txBody>
      </p:sp>
      <p:sp>
        <p:nvSpPr>
          <p:cNvPr id="4" name="Footer Placeholder 3"/>
          <p:cNvSpPr>
            <a:spLocks noGrp="1"/>
          </p:cNvSpPr>
          <p:nvPr>
            <p:ph type="ftr" sz="quarter" idx="10"/>
          </p:nvPr>
        </p:nvSpPr>
        <p:spPr/>
        <p:txBody>
          <a:bodyPr/>
          <a:lstStyle/>
          <a:p>
            <a:pPr>
              <a:defRPr/>
            </a:pPr>
            <a:r>
              <a:rPr lang="en-US"/>
              <a:t>© ETSI 2016. All rights reserved</a:t>
            </a:r>
          </a:p>
        </p:txBody>
      </p:sp>
    </p:spTree>
    <p:extLst>
      <p:ext uri="{BB962C8B-B14F-4D97-AF65-F5344CB8AC3E}">
        <p14:creationId xmlns:p14="http://schemas.microsoft.com/office/powerpoint/2010/main" val="1416107915"/>
      </p:ext>
    </p:extLst>
  </p:cSld>
  <p:clrMapOvr>
    <a:masterClrMapping/>
  </p:clrMapOvr>
  <p:transition advClick="0" advTm="10000">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GB" altLang="en-US"/>
              <a:t>CONCLUSIONS</a:t>
            </a:r>
          </a:p>
        </p:txBody>
      </p:sp>
      <p:sp>
        <p:nvSpPr>
          <p:cNvPr id="27651" name="Content Placeholder 2"/>
          <p:cNvSpPr>
            <a:spLocks noGrp="1"/>
          </p:cNvSpPr>
          <p:nvPr>
            <p:ph idx="1"/>
          </p:nvPr>
        </p:nvSpPr>
        <p:spPr/>
        <p:txBody>
          <a:bodyPr/>
          <a:lstStyle/>
          <a:p>
            <a:pPr eaLnBrk="1" hangingPunct="1">
              <a:lnSpc>
                <a:spcPct val="90000"/>
              </a:lnSpc>
            </a:pPr>
            <a:r>
              <a:rPr lang="en-GB" altLang="en-US" sz="2800"/>
              <a:t>The ETSI IPR Policy is fairly balancing all the interests involved</a:t>
            </a:r>
          </a:p>
          <a:p>
            <a:pPr eaLnBrk="1" hangingPunct="1">
              <a:lnSpc>
                <a:spcPct val="90000"/>
              </a:lnSpc>
            </a:pPr>
            <a:endParaRPr lang="en-GB" altLang="en-US" sz="2800"/>
          </a:p>
          <a:p>
            <a:pPr eaLnBrk="1" hangingPunct="1">
              <a:lnSpc>
                <a:spcPct val="90000"/>
              </a:lnSpc>
            </a:pPr>
            <a:r>
              <a:rPr lang="en-GB" altLang="en-US" sz="2800"/>
              <a:t>The ETSI IPR Policy is one of the key elements for the success of ETSI’s globally-applicable standards</a:t>
            </a:r>
          </a:p>
          <a:p>
            <a:pPr lvl="1" eaLnBrk="1" hangingPunct="1">
              <a:lnSpc>
                <a:spcPct val="90000"/>
              </a:lnSpc>
            </a:pPr>
            <a:r>
              <a:rPr lang="en-GB" altLang="en-US" sz="1800">
                <a:solidFill>
                  <a:srgbClr val="1A4669"/>
                </a:solidFill>
              </a:rPr>
              <a:t>allowing Members to fully reserve their IPRs is beneficial to the drafting of excellent and high-quality standards </a:t>
            </a:r>
          </a:p>
          <a:p>
            <a:pPr lvl="1" eaLnBrk="1" hangingPunct="1">
              <a:lnSpc>
                <a:spcPct val="90000"/>
              </a:lnSpc>
            </a:pPr>
            <a:r>
              <a:rPr lang="en-GB" altLang="en-US" sz="1800">
                <a:solidFill>
                  <a:srgbClr val="1A4669"/>
                </a:solidFill>
              </a:rPr>
              <a:t>incentive for high technology companies to participate in the standardization process</a:t>
            </a:r>
          </a:p>
          <a:p>
            <a:pPr eaLnBrk="1" hangingPunct="1">
              <a:lnSpc>
                <a:spcPct val="90000"/>
              </a:lnSpc>
              <a:spcBef>
                <a:spcPct val="100000"/>
              </a:spcBef>
            </a:pPr>
            <a:r>
              <a:rPr lang="en-GB" altLang="en-US" sz="2800"/>
              <a:t>ETSI will continue to lead the debate on IPRs and Standards</a:t>
            </a:r>
          </a:p>
        </p:txBody>
      </p:sp>
      <p:sp>
        <p:nvSpPr>
          <p:cNvPr id="27652"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rgbClr val="404040"/>
                </a:solidFill>
                <a:latin typeface="Calibri" panose="020F0502020204030204" pitchFamily="34" charset="0"/>
              </a:defRPr>
            </a:lvl1pPr>
            <a:lvl2pPr marL="742950" indent="-285750">
              <a:spcBef>
                <a:spcPct val="20000"/>
              </a:spcBef>
              <a:buClr>
                <a:schemeClr val="tx2"/>
              </a:buClr>
              <a:buSzPct val="120000"/>
              <a:buFont typeface="Arial" panose="020B0604020202020204" pitchFamily="34" charset="0"/>
              <a:buChar char="•"/>
              <a:defRPr sz="2800">
                <a:solidFill>
                  <a:srgbClr val="404040"/>
                </a:solidFill>
                <a:latin typeface="Calibri" panose="020F0502020204030204" pitchFamily="34" charset="0"/>
              </a:defRPr>
            </a:lvl2pPr>
            <a:lvl3pPr marL="1143000" indent="-228600">
              <a:spcBef>
                <a:spcPct val="20000"/>
              </a:spcBef>
              <a:buClr>
                <a:schemeClr val="tx2"/>
              </a:buClr>
              <a:buSzPct val="120000"/>
              <a:buFont typeface="Arial" panose="020B0604020202020204" pitchFamily="34" charset="0"/>
              <a:buChar char="•"/>
              <a:defRPr sz="2400">
                <a:solidFill>
                  <a:srgbClr val="404040"/>
                </a:solidFill>
                <a:latin typeface="Calibri" panose="020F0502020204030204" pitchFamily="34" charset="0"/>
              </a:defRPr>
            </a:lvl3pPr>
            <a:lvl4pPr marL="1600200" indent="-228600">
              <a:spcBef>
                <a:spcPct val="20000"/>
              </a:spcBef>
              <a:buClr>
                <a:schemeClr val="tx2"/>
              </a:buClr>
              <a:buSzPct val="120000"/>
              <a:buFont typeface="Arial" panose="020B0604020202020204" pitchFamily="34" charset="0"/>
              <a:buChar char="•"/>
              <a:defRPr sz="2000">
                <a:solidFill>
                  <a:srgbClr val="404040"/>
                </a:solidFill>
                <a:latin typeface="Calibri" panose="020F0502020204030204" pitchFamily="34" charset="0"/>
              </a:defRPr>
            </a:lvl4pPr>
            <a:lvl5pPr marL="2057400" indent="-228600">
              <a:spcBef>
                <a:spcPct val="20000"/>
              </a:spcBef>
              <a:buClr>
                <a:schemeClr val="tx2"/>
              </a:buClr>
              <a:buSzPct val="120000"/>
              <a:buFont typeface="Arial" panose="020B0604020202020204" pitchFamily="34" charset="0"/>
              <a:buChar char="•"/>
              <a:defRPr sz="2000">
                <a:solidFill>
                  <a:srgbClr val="404040"/>
                </a:solidFill>
                <a:latin typeface="Calibri" panose="020F0502020204030204" pitchFamily="34" charset="0"/>
              </a:defRPr>
            </a:lvl5pPr>
            <a:lvl6pPr marL="25146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6pPr>
            <a:lvl7pPr marL="29718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7pPr>
            <a:lvl8pPr marL="34290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8pPr>
            <a:lvl9pPr marL="38862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9pPr>
          </a:lstStyle>
          <a:p>
            <a:pPr>
              <a:spcBef>
                <a:spcPct val="0"/>
              </a:spcBef>
              <a:buSzTx/>
              <a:buFontTx/>
              <a:buNone/>
            </a:pPr>
            <a:r>
              <a:rPr lang="en-US" altLang="en-US" sz="800">
                <a:solidFill>
                  <a:srgbClr val="898989"/>
                </a:solidFill>
                <a:latin typeface="Arial" panose="020B0604020202020204" pitchFamily="34" charset="0"/>
                <a:cs typeface="Arial" panose="020B0604020202020204" pitchFamily="34" charset="0"/>
              </a:rPr>
              <a:t>© ETSI 2016. All rights reserved</a:t>
            </a:r>
            <a:endParaRPr lang="en-GB" altLang="en-US" sz="800">
              <a:solidFill>
                <a:srgbClr val="898989"/>
              </a:solidFill>
              <a:latin typeface="Arial" panose="020B0604020202020204" pitchFamily="34" charset="0"/>
              <a:cs typeface="Arial" panose="020B0604020202020204" pitchFamily="34" charset="0"/>
            </a:endParaRPr>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5349875"/>
            <a:ext cx="7772400" cy="660400"/>
          </a:xfrm>
        </p:spPr>
        <p:txBody>
          <a:bodyPr/>
          <a:lstStyle/>
          <a:p>
            <a:pPr eaLnBrk="1" hangingPunct="1">
              <a:defRPr/>
            </a:pPr>
            <a:r>
              <a:rPr lang="fr-FR" dirty="0"/>
              <a:t>II. </a:t>
            </a:r>
            <a:r>
              <a:rPr lang="en-GB" dirty="0"/>
              <a:t>ETSI Guidelines for Antitrust Compliance</a:t>
            </a:r>
          </a:p>
        </p:txBody>
      </p:sp>
      <p:sp>
        <p:nvSpPr>
          <p:cNvPr id="2969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rgbClr val="404040"/>
                </a:solidFill>
                <a:latin typeface="Calibri" panose="020F0502020204030204" pitchFamily="34" charset="0"/>
              </a:defRPr>
            </a:lvl1pPr>
            <a:lvl2pPr marL="742950" indent="-285750">
              <a:spcBef>
                <a:spcPct val="20000"/>
              </a:spcBef>
              <a:buClr>
                <a:schemeClr val="tx2"/>
              </a:buClr>
              <a:buSzPct val="120000"/>
              <a:buFont typeface="Arial" panose="020B0604020202020204" pitchFamily="34" charset="0"/>
              <a:buChar char="•"/>
              <a:defRPr sz="2800">
                <a:solidFill>
                  <a:srgbClr val="404040"/>
                </a:solidFill>
                <a:latin typeface="Calibri" panose="020F0502020204030204" pitchFamily="34" charset="0"/>
              </a:defRPr>
            </a:lvl2pPr>
            <a:lvl3pPr marL="1143000" indent="-228600">
              <a:spcBef>
                <a:spcPct val="20000"/>
              </a:spcBef>
              <a:buClr>
                <a:schemeClr val="tx2"/>
              </a:buClr>
              <a:buSzPct val="120000"/>
              <a:buFont typeface="Arial" panose="020B0604020202020204" pitchFamily="34" charset="0"/>
              <a:buChar char="•"/>
              <a:defRPr sz="2400">
                <a:solidFill>
                  <a:srgbClr val="404040"/>
                </a:solidFill>
                <a:latin typeface="Calibri" panose="020F0502020204030204" pitchFamily="34" charset="0"/>
              </a:defRPr>
            </a:lvl3pPr>
            <a:lvl4pPr marL="1600200" indent="-228600">
              <a:spcBef>
                <a:spcPct val="20000"/>
              </a:spcBef>
              <a:buClr>
                <a:schemeClr val="tx2"/>
              </a:buClr>
              <a:buSzPct val="120000"/>
              <a:buFont typeface="Arial" panose="020B0604020202020204" pitchFamily="34" charset="0"/>
              <a:buChar char="•"/>
              <a:defRPr sz="2000">
                <a:solidFill>
                  <a:srgbClr val="404040"/>
                </a:solidFill>
                <a:latin typeface="Calibri" panose="020F0502020204030204" pitchFamily="34" charset="0"/>
              </a:defRPr>
            </a:lvl4pPr>
            <a:lvl5pPr marL="2057400" indent="-228600">
              <a:spcBef>
                <a:spcPct val="20000"/>
              </a:spcBef>
              <a:buClr>
                <a:schemeClr val="tx2"/>
              </a:buClr>
              <a:buSzPct val="120000"/>
              <a:buFont typeface="Arial" panose="020B0604020202020204" pitchFamily="34" charset="0"/>
              <a:buChar char="•"/>
              <a:defRPr sz="2000">
                <a:solidFill>
                  <a:srgbClr val="404040"/>
                </a:solidFill>
                <a:latin typeface="Calibri" panose="020F0502020204030204" pitchFamily="34" charset="0"/>
              </a:defRPr>
            </a:lvl5pPr>
            <a:lvl6pPr marL="25146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6pPr>
            <a:lvl7pPr marL="29718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7pPr>
            <a:lvl8pPr marL="34290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8pPr>
            <a:lvl9pPr marL="38862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9pPr>
          </a:lstStyle>
          <a:p>
            <a:pPr>
              <a:spcBef>
                <a:spcPct val="0"/>
              </a:spcBef>
              <a:buSzTx/>
              <a:buFontTx/>
              <a:buNone/>
            </a:pPr>
            <a:r>
              <a:rPr lang="en-US" altLang="en-US" sz="800">
                <a:solidFill>
                  <a:srgbClr val="898989"/>
                </a:solidFill>
                <a:latin typeface="Arial" panose="020B0604020202020204" pitchFamily="34" charset="0"/>
                <a:cs typeface="Arial" panose="020B0604020202020204" pitchFamily="34" charset="0"/>
              </a:rPr>
              <a:t>© ETSI 2016. All rights reserved</a:t>
            </a:r>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GB" altLang="en-US"/>
              <a:t>Guidelines on Antitrust</a:t>
            </a:r>
          </a:p>
        </p:txBody>
      </p:sp>
      <p:sp>
        <p:nvSpPr>
          <p:cNvPr id="31747" name="Content Placeholder 2"/>
          <p:cNvSpPr>
            <a:spLocks noGrp="1"/>
          </p:cNvSpPr>
          <p:nvPr>
            <p:ph idx="1"/>
          </p:nvPr>
        </p:nvSpPr>
        <p:spPr/>
        <p:txBody>
          <a:bodyPr/>
          <a:lstStyle/>
          <a:p>
            <a:pPr eaLnBrk="1" hangingPunct="1">
              <a:defRPr/>
            </a:pPr>
            <a:r>
              <a:rPr lang="en-GB" altLang="en-US" sz="2000" dirty="0"/>
              <a:t>What is competition law?</a:t>
            </a:r>
          </a:p>
          <a:p>
            <a:pPr lvl="1" eaLnBrk="1" hangingPunct="1">
              <a:spcBef>
                <a:spcPct val="50000"/>
              </a:spcBef>
              <a:tabLst>
                <a:tab pos="363538" algn="l"/>
                <a:tab pos="2060575" algn="l"/>
              </a:tabLst>
              <a:defRPr/>
            </a:pPr>
            <a:r>
              <a:rPr lang="en-GB" sz="1400" dirty="0"/>
              <a:t>It ensures that competition in the market is not distorted and that markets operate as efficiently as possible</a:t>
            </a:r>
          </a:p>
          <a:p>
            <a:pPr lvl="1" eaLnBrk="1" hangingPunct="1">
              <a:spcBef>
                <a:spcPct val="50000"/>
              </a:spcBef>
              <a:tabLst>
                <a:tab pos="363538" algn="l"/>
                <a:tab pos="2060575" algn="l"/>
              </a:tabLst>
              <a:defRPr/>
            </a:pPr>
            <a:r>
              <a:rPr lang="en-GB" sz="1400" dirty="0"/>
              <a:t>It ultimately safeguards the welfare of consumers</a:t>
            </a:r>
          </a:p>
          <a:p>
            <a:pPr lvl="1" eaLnBrk="1" hangingPunct="1">
              <a:spcBef>
                <a:spcPct val="50000"/>
              </a:spcBef>
              <a:tabLst>
                <a:tab pos="363538" algn="l"/>
                <a:tab pos="2060575" algn="l"/>
              </a:tabLst>
              <a:defRPr/>
            </a:pPr>
            <a:r>
              <a:rPr lang="en-GB" sz="1400" dirty="0"/>
              <a:t>It covers different areas, including rules on restrictive agreements (i.e. agreements that restrict competition), concerted practices, abuses of dominant position, merger control, etc…</a:t>
            </a:r>
          </a:p>
          <a:p>
            <a:pPr marL="457200" lvl="1" indent="0" eaLnBrk="1" hangingPunct="1">
              <a:spcBef>
                <a:spcPct val="50000"/>
              </a:spcBef>
              <a:buFont typeface="Arial" panose="020B0604020202020204" pitchFamily="34" charset="0"/>
              <a:buNone/>
              <a:tabLst>
                <a:tab pos="363538" algn="l"/>
                <a:tab pos="2060575" algn="l"/>
              </a:tabLst>
              <a:defRPr/>
            </a:pPr>
            <a:endParaRPr lang="en-GB" altLang="en-US" sz="2000" dirty="0"/>
          </a:p>
          <a:p>
            <a:pPr eaLnBrk="1" hangingPunct="1">
              <a:defRPr/>
            </a:pPr>
            <a:r>
              <a:rPr lang="en-GB" altLang="en-US" sz="2000" dirty="0"/>
              <a:t>What are the possible implications for ETSI and its Members?</a:t>
            </a:r>
          </a:p>
          <a:p>
            <a:pPr lvl="1" eaLnBrk="1" hangingPunct="1">
              <a:spcBef>
                <a:spcPct val="50000"/>
              </a:spcBef>
              <a:tabLst>
                <a:tab pos="363538" algn="l"/>
                <a:tab pos="2060575" algn="l"/>
              </a:tabLst>
              <a:defRPr/>
            </a:pPr>
            <a:r>
              <a:rPr lang="en-GB" sz="1400" dirty="0"/>
              <a:t>ETSI - as an association of competitors - and their members are subject to the application of principles of competition law in their standardization activities</a:t>
            </a:r>
          </a:p>
          <a:p>
            <a:pPr lvl="1" eaLnBrk="1" hangingPunct="1">
              <a:spcBef>
                <a:spcPct val="50000"/>
              </a:spcBef>
              <a:tabLst>
                <a:tab pos="363538" algn="l"/>
                <a:tab pos="2060575" algn="l"/>
              </a:tabLst>
              <a:defRPr/>
            </a:pPr>
            <a:r>
              <a:rPr lang="en-GB" altLang="en-US" sz="1400" dirty="0"/>
              <a:t>Competition authorities can impose significant fines with regards to anticompetitive behaviours</a:t>
            </a:r>
          </a:p>
          <a:p>
            <a:pPr lvl="1" eaLnBrk="1" hangingPunct="1">
              <a:spcBef>
                <a:spcPct val="50000"/>
              </a:spcBef>
              <a:tabLst>
                <a:tab pos="363538" algn="l"/>
                <a:tab pos="2060575" algn="l"/>
              </a:tabLst>
              <a:defRPr/>
            </a:pPr>
            <a:r>
              <a:rPr lang="fr-FR" altLang="en-US" sz="1400" dirty="0"/>
              <a:t>Beyond monetary sanctions, anticompetitive behaviours can affect reputation </a:t>
            </a:r>
            <a:endParaRPr lang="en-GB" altLang="en-US" sz="1400" dirty="0"/>
          </a:p>
          <a:p>
            <a:pPr eaLnBrk="1" hangingPunct="1">
              <a:defRPr/>
            </a:pPr>
            <a:endParaRPr lang="en-GB" altLang="en-US" sz="2000" dirty="0"/>
          </a:p>
        </p:txBody>
      </p:sp>
      <p:sp>
        <p:nvSpPr>
          <p:cNvPr id="31748"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rgbClr val="404040"/>
                </a:solidFill>
                <a:latin typeface="Calibri" panose="020F0502020204030204" pitchFamily="34" charset="0"/>
              </a:defRPr>
            </a:lvl1pPr>
            <a:lvl2pPr marL="742950" indent="-285750">
              <a:spcBef>
                <a:spcPct val="20000"/>
              </a:spcBef>
              <a:buClr>
                <a:schemeClr val="tx2"/>
              </a:buClr>
              <a:buSzPct val="120000"/>
              <a:buFont typeface="Arial" panose="020B0604020202020204" pitchFamily="34" charset="0"/>
              <a:buChar char="•"/>
              <a:defRPr sz="2800">
                <a:solidFill>
                  <a:srgbClr val="404040"/>
                </a:solidFill>
                <a:latin typeface="Calibri" panose="020F0502020204030204" pitchFamily="34" charset="0"/>
              </a:defRPr>
            </a:lvl2pPr>
            <a:lvl3pPr marL="1143000" indent="-228600">
              <a:spcBef>
                <a:spcPct val="20000"/>
              </a:spcBef>
              <a:buClr>
                <a:schemeClr val="tx2"/>
              </a:buClr>
              <a:buSzPct val="120000"/>
              <a:buFont typeface="Arial" panose="020B0604020202020204" pitchFamily="34" charset="0"/>
              <a:buChar char="•"/>
              <a:defRPr sz="2400">
                <a:solidFill>
                  <a:srgbClr val="404040"/>
                </a:solidFill>
                <a:latin typeface="Calibri" panose="020F0502020204030204" pitchFamily="34" charset="0"/>
              </a:defRPr>
            </a:lvl3pPr>
            <a:lvl4pPr marL="1600200" indent="-228600">
              <a:spcBef>
                <a:spcPct val="20000"/>
              </a:spcBef>
              <a:buClr>
                <a:schemeClr val="tx2"/>
              </a:buClr>
              <a:buSzPct val="120000"/>
              <a:buFont typeface="Arial" panose="020B0604020202020204" pitchFamily="34" charset="0"/>
              <a:buChar char="•"/>
              <a:defRPr sz="2000">
                <a:solidFill>
                  <a:srgbClr val="404040"/>
                </a:solidFill>
                <a:latin typeface="Calibri" panose="020F0502020204030204" pitchFamily="34" charset="0"/>
              </a:defRPr>
            </a:lvl4pPr>
            <a:lvl5pPr marL="2057400" indent="-228600">
              <a:spcBef>
                <a:spcPct val="20000"/>
              </a:spcBef>
              <a:buClr>
                <a:schemeClr val="tx2"/>
              </a:buClr>
              <a:buSzPct val="120000"/>
              <a:buFont typeface="Arial" panose="020B0604020202020204" pitchFamily="34" charset="0"/>
              <a:buChar char="•"/>
              <a:defRPr sz="2000">
                <a:solidFill>
                  <a:srgbClr val="404040"/>
                </a:solidFill>
                <a:latin typeface="Calibri" panose="020F0502020204030204" pitchFamily="34" charset="0"/>
              </a:defRPr>
            </a:lvl5pPr>
            <a:lvl6pPr marL="25146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6pPr>
            <a:lvl7pPr marL="29718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7pPr>
            <a:lvl8pPr marL="34290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8pPr>
            <a:lvl9pPr marL="38862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9pPr>
          </a:lstStyle>
          <a:p>
            <a:pPr>
              <a:spcBef>
                <a:spcPct val="0"/>
              </a:spcBef>
              <a:buSzTx/>
              <a:buFontTx/>
              <a:buNone/>
            </a:pPr>
            <a:r>
              <a:rPr lang="en-US" altLang="en-US" sz="800">
                <a:solidFill>
                  <a:srgbClr val="898989"/>
                </a:solidFill>
                <a:latin typeface="Arial" panose="020B0604020202020204" pitchFamily="34" charset="0"/>
                <a:cs typeface="Arial" panose="020B0604020202020204" pitchFamily="34" charset="0"/>
              </a:rPr>
              <a:t>© ETSI 2016. All rights reserved</a:t>
            </a:r>
            <a:endParaRPr lang="en-GB" altLang="en-US" sz="800">
              <a:solidFill>
                <a:srgbClr val="898989"/>
              </a:solidFill>
              <a:latin typeface="Arial" panose="020B0604020202020204" pitchFamily="34" charset="0"/>
              <a:cs typeface="Arial" panose="020B0604020202020204" pitchFamily="34" charset="0"/>
            </a:endParaRPr>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GB" altLang="en-US"/>
              <a:t>Guidelines on Antitrust</a:t>
            </a:r>
          </a:p>
        </p:txBody>
      </p:sp>
      <p:sp>
        <p:nvSpPr>
          <p:cNvPr id="3" name="Content Placeholder 2"/>
          <p:cNvSpPr>
            <a:spLocks noGrp="1"/>
          </p:cNvSpPr>
          <p:nvPr>
            <p:ph idx="1"/>
          </p:nvPr>
        </p:nvSpPr>
        <p:spPr/>
        <p:txBody>
          <a:bodyPr/>
          <a:lstStyle/>
          <a:p>
            <a:pPr eaLnBrk="1" hangingPunct="1">
              <a:defRPr/>
            </a:pPr>
            <a:r>
              <a:rPr lang="en-GB" sz="2400" dirty="0"/>
              <a:t>How to avoid anti-competitive behaviour in ETSI?</a:t>
            </a:r>
          </a:p>
          <a:p>
            <a:pPr eaLnBrk="1" hangingPunct="1">
              <a:buFont typeface="Wingdings" pitchFamily="2" charset="2"/>
              <a:buNone/>
              <a:defRPr/>
            </a:pPr>
            <a:r>
              <a:rPr lang="en-GB" sz="2400" dirty="0"/>
              <a:t>	</a:t>
            </a:r>
          </a:p>
          <a:p>
            <a:pPr eaLnBrk="1" hangingPunct="1">
              <a:buFont typeface="Wingdings" pitchFamily="2" charset="2"/>
              <a:buChar char="Ø"/>
              <a:defRPr/>
            </a:pPr>
            <a:r>
              <a:rPr lang="en-GB" sz="2400" dirty="0"/>
              <a:t>Read the ETSI Guidelines for Antitrust Compliance and comply with them.</a:t>
            </a:r>
          </a:p>
          <a:p>
            <a:pPr marL="176213" indent="0" eaLnBrk="1" hangingPunct="1">
              <a:lnSpc>
                <a:spcPct val="90000"/>
              </a:lnSpc>
              <a:buFontTx/>
              <a:buNone/>
              <a:defRPr/>
            </a:pPr>
            <a:br>
              <a:rPr lang="en-GB" sz="2400" u="sng" dirty="0">
                <a:hlinkClick r:id="rId3"/>
              </a:rPr>
            </a:br>
            <a:r>
              <a:rPr lang="en-GB" sz="2400" u="sng" dirty="0"/>
              <a:t> </a:t>
            </a:r>
            <a:r>
              <a:rPr lang="en-GB" sz="2400" u="sng" dirty="0">
                <a:hlinkClick r:id="rId4"/>
              </a:rPr>
              <a:t>http://www.etsi.org/images/files/IPR/etsi%20guidelines%20for%20antitrust%20compliance.pdf</a:t>
            </a:r>
            <a:endParaRPr lang="en-GB" sz="2400" u="sng" dirty="0"/>
          </a:p>
          <a:p>
            <a:pPr eaLnBrk="1" hangingPunct="1">
              <a:lnSpc>
                <a:spcPct val="90000"/>
              </a:lnSpc>
              <a:buFont typeface="Wingdings" pitchFamily="2" charset="2"/>
              <a:buChar char="Ø"/>
              <a:defRPr/>
            </a:pPr>
            <a:endParaRPr lang="en-GB" sz="2400" u="sng" dirty="0"/>
          </a:p>
          <a:p>
            <a:pPr eaLnBrk="1" hangingPunct="1">
              <a:lnSpc>
                <a:spcPct val="90000"/>
              </a:lnSpc>
              <a:buFont typeface="Wingdings" pitchFamily="2" charset="2"/>
              <a:buChar char="Ø"/>
              <a:defRPr/>
            </a:pPr>
            <a:r>
              <a:rPr lang="en-GB" sz="2400" dirty="0"/>
              <a:t>In case of doubt, the assistance of a legal counsel shall be sought.</a:t>
            </a:r>
          </a:p>
          <a:p>
            <a:pPr eaLnBrk="1" hangingPunct="1">
              <a:lnSpc>
                <a:spcPct val="90000"/>
              </a:lnSpc>
              <a:buFontTx/>
              <a:buNone/>
              <a:defRPr/>
            </a:pPr>
            <a:endParaRPr lang="en-GB" sz="2400" dirty="0"/>
          </a:p>
          <a:p>
            <a:pPr eaLnBrk="1" hangingPunct="1">
              <a:defRPr/>
            </a:pPr>
            <a:endParaRPr lang="en-GB" sz="2400" dirty="0"/>
          </a:p>
        </p:txBody>
      </p:sp>
      <p:sp>
        <p:nvSpPr>
          <p:cNvPr id="3379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5"/>
              </a:buBlip>
              <a:defRPr sz="3200">
                <a:solidFill>
                  <a:srgbClr val="404040"/>
                </a:solidFill>
                <a:latin typeface="Calibri" panose="020F0502020204030204" pitchFamily="34" charset="0"/>
              </a:defRPr>
            </a:lvl1pPr>
            <a:lvl2pPr marL="742950" indent="-285750">
              <a:spcBef>
                <a:spcPct val="20000"/>
              </a:spcBef>
              <a:buClr>
                <a:schemeClr val="tx2"/>
              </a:buClr>
              <a:buSzPct val="120000"/>
              <a:buFont typeface="Arial" panose="020B0604020202020204" pitchFamily="34" charset="0"/>
              <a:buChar char="•"/>
              <a:defRPr sz="2800">
                <a:solidFill>
                  <a:srgbClr val="404040"/>
                </a:solidFill>
                <a:latin typeface="Calibri" panose="020F0502020204030204" pitchFamily="34" charset="0"/>
              </a:defRPr>
            </a:lvl2pPr>
            <a:lvl3pPr marL="1143000" indent="-228600">
              <a:spcBef>
                <a:spcPct val="20000"/>
              </a:spcBef>
              <a:buClr>
                <a:schemeClr val="tx2"/>
              </a:buClr>
              <a:buSzPct val="120000"/>
              <a:buFont typeface="Arial" panose="020B0604020202020204" pitchFamily="34" charset="0"/>
              <a:buChar char="•"/>
              <a:defRPr sz="2400">
                <a:solidFill>
                  <a:srgbClr val="404040"/>
                </a:solidFill>
                <a:latin typeface="Calibri" panose="020F0502020204030204" pitchFamily="34" charset="0"/>
              </a:defRPr>
            </a:lvl3pPr>
            <a:lvl4pPr marL="1600200" indent="-228600">
              <a:spcBef>
                <a:spcPct val="20000"/>
              </a:spcBef>
              <a:buClr>
                <a:schemeClr val="tx2"/>
              </a:buClr>
              <a:buSzPct val="120000"/>
              <a:buFont typeface="Arial" panose="020B0604020202020204" pitchFamily="34" charset="0"/>
              <a:buChar char="•"/>
              <a:defRPr sz="2000">
                <a:solidFill>
                  <a:srgbClr val="404040"/>
                </a:solidFill>
                <a:latin typeface="Calibri" panose="020F0502020204030204" pitchFamily="34" charset="0"/>
              </a:defRPr>
            </a:lvl4pPr>
            <a:lvl5pPr marL="2057400" indent="-228600">
              <a:spcBef>
                <a:spcPct val="20000"/>
              </a:spcBef>
              <a:buClr>
                <a:schemeClr val="tx2"/>
              </a:buClr>
              <a:buSzPct val="120000"/>
              <a:buFont typeface="Arial" panose="020B0604020202020204" pitchFamily="34" charset="0"/>
              <a:buChar char="•"/>
              <a:defRPr sz="2000">
                <a:solidFill>
                  <a:srgbClr val="404040"/>
                </a:solidFill>
                <a:latin typeface="Calibri" panose="020F0502020204030204" pitchFamily="34" charset="0"/>
              </a:defRPr>
            </a:lvl5pPr>
            <a:lvl6pPr marL="25146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6pPr>
            <a:lvl7pPr marL="29718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7pPr>
            <a:lvl8pPr marL="34290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8pPr>
            <a:lvl9pPr marL="38862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9pPr>
          </a:lstStyle>
          <a:p>
            <a:pPr>
              <a:spcBef>
                <a:spcPct val="0"/>
              </a:spcBef>
              <a:buSzTx/>
              <a:buFontTx/>
              <a:buNone/>
            </a:pPr>
            <a:r>
              <a:rPr lang="en-US" altLang="en-US" sz="800">
                <a:solidFill>
                  <a:srgbClr val="898989"/>
                </a:solidFill>
                <a:latin typeface="Arial" panose="020B0604020202020204" pitchFamily="34" charset="0"/>
                <a:cs typeface="Arial" panose="020B0604020202020204" pitchFamily="34" charset="0"/>
              </a:rPr>
              <a:t>© ETSI 2016. All rights reserved</a:t>
            </a:r>
            <a:endParaRPr lang="en-GB" altLang="en-US" sz="800">
              <a:solidFill>
                <a:srgbClr val="898989"/>
              </a:solidFill>
              <a:latin typeface="Arial" panose="020B0604020202020204" pitchFamily="34" charset="0"/>
              <a:cs typeface="Arial" panose="020B0604020202020204" pitchFamily="34" charset="0"/>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כותרת 1"/>
          <p:cNvSpPr>
            <a:spLocks noGrp="1"/>
          </p:cNvSpPr>
          <p:nvPr>
            <p:ph type="title"/>
          </p:nvPr>
        </p:nvSpPr>
        <p:spPr/>
        <p:txBody>
          <a:bodyPr/>
          <a:lstStyle/>
          <a:p>
            <a:pPr eaLnBrk="1" hangingPunct="1"/>
            <a:r>
              <a:rPr lang="en-GB" altLang="en-US"/>
              <a:t>Legal considerations</a:t>
            </a:r>
          </a:p>
        </p:txBody>
      </p:sp>
      <p:sp>
        <p:nvSpPr>
          <p:cNvPr id="21507" name="מציין מיקום תוכן 2"/>
          <p:cNvSpPr>
            <a:spLocks noGrp="1"/>
          </p:cNvSpPr>
          <p:nvPr>
            <p:ph idx="1"/>
          </p:nvPr>
        </p:nvSpPr>
        <p:spPr/>
        <p:txBody>
          <a:bodyPr/>
          <a:lstStyle/>
          <a:p>
            <a:pPr marL="0" eaLnBrk="1" hangingPunct="1">
              <a:buFontTx/>
              <a:buNone/>
              <a:defRPr/>
            </a:pPr>
            <a:r>
              <a:rPr lang="en-GB" sz="2400" dirty="0"/>
              <a:t>ETSI members should be aware that several legal considerations need to be taken into account while participating in the activities of ETSI.</a:t>
            </a:r>
          </a:p>
          <a:p>
            <a:pPr eaLnBrk="1" hangingPunct="1">
              <a:buFontTx/>
              <a:buChar char="-"/>
              <a:defRPr/>
            </a:pPr>
            <a:r>
              <a:rPr lang="en-GB" sz="2400" dirty="0"/>
              <a:t>ETSI members are subject to different national and supranational laws, in particular regarding competition laws.</a:t>
            </a:r>
          </a:p>
          <a:p>
            <a:pPr eaLnBrk="1" hangingPunct="1">
              <a:buFontTx/>
              <a:buChar char="-"/>
              <a:defRPr/>
            </a:pPr>
            <a:r>
              <a:rPr lang="en-GB" sz="2400" dirty="0"/>
              <a:t>When an entity becomes an ETSI Member, it is contractually bound by the ETSI Statutes and Rules of Procedure</a:t>
            </a:r>
          </a:p>
          <a:p>
            <a:pPr eaLnBrk="1" hangingPunct="1">
              <a:buFontTx/>
              <a:buNone/>
              <a:defRPr/>
            </a:pPr>
            <a:endParaRPr lang="en-GB" sz="2400" u="sng" dirty="0"/>
          </a:p>
          <a:p>
            <a:pPr eaLnBrk="1" hangingPunct="1">
              <a:buFontTx/>
              <a:buNone/>
              <a:defRPr/>
            </a:pPr>
            <a:r>
              <a:rPr lang="en-GB" sz="2400" u="sng" dirty="0"/>
              <a:t>Focus in this Seminar:</a:t>
            </a:r>
          </a:p>
          <a:p>
            <a:pPr eaLnBrk="1" hangingPunct="1">
              <a:buFontTx/>
              <a:buNone/>
              <a:defRPr/>
            </a:pPr>
            <a:r>
              <a:rPr lang="en-GB" sz="2400" dirty="0"/>
              <a:t>I. ETSI IPR Policy</a:t>
            </a:r>
          </a:p>
          <a:p>
            <a:pPr eaLnBrk="1" hangingPunct="1">
              <a:buFontTx/>
              <a:buNone/>
              <a:defRPr/>
            </a:pPr>
            <a:r>
              <a:rPr lang="en-GB" sz="2400" dirty="0"/>
              <a:t>II. ETSI Guidelines for Antitrust Compliance</a:t>
            </a:r>
          </a:p>
        </p:txBody>
      </p:sp>
      <p:sp>
        <p:nvSpPr>
          <p:cNvPr id="9220" name="מציין מיקום של כותרת תחתונה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rgbClr val="404040"/>
                </a:solidFill>
                <a:latin typeface="Calibri" panose="020F0502020204030204" pitchFamily="34" charset="0"/>
              </a:defRPr>
            </a:lvl1pPr>
            <a:lvl2pPr marL="742950" indent="-285750">
              <a:spcBef>
                <a:spcPct val="20000"/>
              </a:spcBef>
              <a:buClr>
                <a:schemeClr val="tx2"/>
              </a:buClr>
              <a:buSzPct val="120000"/>
              <a:buFont typeface="Arial" panose="020B0604020202020204" pitchFamily="34" charset="0"/>
              <a:buChar char="•"/>
              <a:defRPr sz="2800">
                <a:solidFill>
                  <a:srgbClr val="404040"/>
                </a:solidFill>
                <a:latin typeface="Calibri" panose="020F0502020204030204" pitchFamily="34" charset="0"/>
              </a:defRPr>
            </a:lvl2pPr>
            <a:lvl3pPr marL="1143000" indent="-228600">
              <a:spcBef>
                <a:spcPct val="20000"/>
              </a:spcBef>
              <a:buClr>
                <a:schemeClr val="tx2"/>
              </a:buClr>
              <a:buSzPct val="120000"/>
              <a:buFont typeface="Arial" panose="020B0604020202020204" pitchFamily="34" charset="0"/>
              <a:buChar char="•"/>
              <a:defRPr sz="2400">
                <a:solidFill>
                  <a:srgbClr val="404040"/>
                </a:solidFill>
                <a:latin typeface="Calibri" panose="020F0502020204030204" pitchFamily="34" charset="0"/>
              </a:defRPr>
            </a:lvl3pPr>
            <a:lvl4pPr marL="1600200" indent="-228600">
              <a:spcBef>
                <a:spcPct val="20000"/>
              </a:spcBef>
              <a:buClr>
                <a:schemeClr val="tx2"/>
              </a:buClr>
              <a:buSzPct val="120000"/>
              <a:buFont typeface="Arial" panose="020B0604020202020204" pitchFamily="34" charset="0"/>
              <a:buChar char="•"/>
              <a:defRPr sz="2000">
                <a:solidFill>
                  <a:srgbClr val="404040"/>
                </a:solidFill>
                <a:latin typeface="Calibri" panose="020F0502020204030204" pitchFamily="34" charset="0"/>
              </a:defRPr>
            </a:lvl4pPr>
            <a:lvl5pPr marL="2057400" indent="-228600">
              <a:spcBef>
                <a:spcPct val="20000"/>
              </a:spcBef>
              <a:buClr>
                <a:schemeClr val="tx2"/>
              </a:buClr>
              <a:buSzPct val="120000"/>
              <a:buFont typeface="Arial" panose="020B0604020202020204" pitchFamily="34" charset="0"/>
              <a:buChar char="•"/>
              <a:defRPr sz="2000">
                <a:solidFill>
                  <a:srgbClr val="404040"/>
                </a:solidFill>
                <a:latin typeface="Calibri" panose="020F0502020204030204" pitchFamily="34" charset="0"/>
              </a:defRPr>
            </a:lvl5pPr>
            <a:lvl6pPr marL="25146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6pPr>
            <a:lvl7pPr marL="29718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7pPr>
            <a:lvl8pPr marL="34290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8pPr>
            <a:lvl9pPr marL="38862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9pPr>
          </a:lstStyle>
          <a:p>
            <a:pPr>
              <a:spcBef>
                <a:spcPct val="0"/>
              </a:spcBef>
              <a:buSzTx/>
              <a:buFontTx/>
              <a:buNone/>
            </a:pPr>
            <a:r>
              <a:rPr lang="en-US" altLang="en-US" sz="800">
                <a:solidFill>
                  <a:srgbClr val="898989"/>
                </a:solidFill>
                <a:latin typeface="Arial" panose="020B0604020202020204" pitchFamily="34" charset="0"/>
                <a:cs typeface="Arial" panose="020B0604020202020204" pitchFamily="34" charset="0"/>
              </a:rPr>
              <a:t>© ETSI 2016. All rights reserved</a:t>
            </a:r>
            <a:endParaRPr lang="en-GB" altLang="en-US" sz="800">
              <a:solidFill>
                <a:srgbClr val="898989"/>
              </a:solidFill>
              <a:latin typeface="Arial" panose="020B0604020202020204" pitchFamily="34" charset="0"/>
              <a:cs typeface="Arial" panose="020B0604020202020204" pitchFamily="34" charset="0"/>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5349875"/>
            <a:ext cx="7772400" cy="660400"/>
          </a:xfrm>
        </p:spPr>
        <p:txBody>
          <a:bodyPr/>
          <a:lstStyle/>
          <a:p>
            <a:pPr eaLnBrk="1" hangingPunct="1">
              <a:defRPr/>
            </a:pPr>
            <a:r>
              <a:rPr lang="en-GB" dirty="0"/>
              <a:t>I.	ETSI IPR Policy</a:t>
            </a:r>
            <a:br>
              <a:rPr lang="en-GB" dirty="0"/>
            </a:br>
            <a:endParaRPr lang="en-GB" dirty="0"/>
          </a:p>
        </p:txBody>
      </p:sp>
      <p:sp>
        <p:nvSpPr>
          <p:cNvPr id="1126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rgbClr val="404040"/>
                </a:solidFill>
                <a:latin typeface="Calibri" panose="020F0502020204030204" pitchFamily="34" charset="0"/>
              </a:defRPr>
            </a:lvl1pPr>
            <a:lvl2pPr marL="742950" indent="-285750">
              <a:spcBef>
                <a:spcPct val="20000"/>
              </a:spcBef>
              <a:buClr>
                <a:schemeClr val="tx2"/>
              </a:buClr>
              <a:buSzPct val="120000"/>
              <a:buFont typeface="Arial" panose="020B0604020202020204" pitchFamily="34" charset="0"/>
              <a:buChar char="•"/>
              <a:defRPr sz="2800">
                <a:solidFill>
                  <a:srgbClr val="404040"/>
                </a:solidFill>
                <a:latin typeface="Calibri" panose="020F0502020204030204" pitchFamily="34" charset="0"/>
              </a:defRPr>
            </a:lvl2pPr>
            <a:lvl3pPr marL="1143000" indent="-228600">
              <a:spcBef>
                <a:spcPct val="20000"/>
              </a:spcBef>
              <a:buClr>
                <a:schemeClr val="tx2"/>
              </a:buClr>
              <a:buSzPct val="120000"/>
              <a:buFont typeface="Arial" panose="020B0604020202020204" pitchFamily="34" charset="0"/>
              <a:buChar char="•"/>
              <a:defRPr sz="2400">
                <a:solidFill>
                  <a:srgbClr val="404040"/>
                </a:solidFill>
                <a:latin typeface="Calibri" panose="020F0502020204030204" pitchFamily="34" charset="0"/>
              </a:defRPr>
            </a:lvl3pPr>
            <a:lvl4pPr marL="1600200" indent="-228600">
              <a:spcBef>
                <a:spcPct val="20000"/>
              </a:spcBef>
              <a:buClr>
                <a:schemeClr val="tx2"/>
              </a:buClr>
              <a:buSzPct val="120000"/>
              <a:buFont typeface="Arial" panose="020B0604020202020204" pitchFamily="34" charset="0"/>
              <a:buChar char="•"/>
              <a:defRPr sz="2000">
                <a:solidFill>
                  <a:srgbClr val="404040"/>
                </a:solidFill>
                <a:latin typeface="Calibri" panose="020F0502020204030204" pitchFamily="34" charset="0"/>
              </a:defRPr>
            </a:lvl4pPr>
            <a:lvl5pPr marL="2057400" indent="-228600">
              <a:spcBef>
                <a:spcPct val="20000"/>
              </a:spcBef>
              <a:buClr>
                <a:schemeClr val="tx2"/>
              </a:buClr>
              <a:buSzPct val="120000"/>
              <a:buFont typeface="Arial" panose="020B0604020202020204" pitchFamily="34" charset="0"/>
              <a:buChar char="•"/>
              <a:defRPr sz="2000">
                <a:solidFill>
                  <a:srgbClr val="404040"/>
                </a:solidFill>
                <a:latin typeface="Calibri" panose="020F0502020204030204" pitchFamily="34" charset="0"/>
              </a:defRPr>
            </a:lvl5pPr>
            <a:lvl6pPr marL="25146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6pPr>
            <a:lvl7pPr marL="29718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7pPr>
            <a:lvl8pPr marL="34290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8pPr>
            <a:lvl9pPr marL="38862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9pPr>
          </a:lstStyle>
          <a:p>
            <a:pPr>
              <a:spcBef>
                <a:spcPct val="0"/>
              </a:spcBef>
              <a:buSzTx/>
              <a:buFontTx/>
              <a:buNone/>
            </a:pPr>
            <a:r>
              <a:rPr lang="en-US" altLang="en-US" sz="800">
                <a:solidFill>
                  <a:srgbClr val="898989"/>
                </a:solidFill>
                <a:latin typeface="Arial" panose="020B0604020202020204" pitchFamily="34" charset="0"/>
                <a:cs typeface="Arial" panose="020B0604020202020204" pitchFamily="34" charset="0"/>
              </a:rPr>
              <a:t>© ETSI 2016. All rights reserved</a:t>
            </a:r>
            <a:endParaRPr lang="en-GB" altLang="en-US" sz="800">
              <a:solidFill>
                <a:srgbClr val="898989"/>
              </a:solidFill>
              <a:latin typeface="Arial" panose="020B0604020202020204" pitchFamily="34" charset="0"/>
              <a:cs typeface="Arial" panose="020B0604020202020204" pitchFamily="34" charset="0"/>
            </a:endParaRP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GB" altLang="en-US"/>
              <a:t>Where do I find the ETSI IPR Policy ?</a:t>
            </a:r>
          </a:p>
        </p:txBody>
      </p:sp>
      <p:sp>
        <p:nvSpPr>
          <p:cNvPr id="13315" name="Content Placeholder 2"/>
          <p:cNvSpPr>
            <a:spLocks noGrp="1"/>
          </p:cNvSpPr>
          <p:nvPr>
            <p:ph idx="1"/>
          </p:nvPr>
        </p:nvSpPr>
        <p:spPr>
          <a:xfrm>
            <a:off x="457200" y="1600200"/>
            <a:ext cx="8229600" cy="4987925"/>
          </a:xfrm>
        </p:spPr>
        <p:txBody>
          <a:bodyPr/>
          <a:lstStyle/>
          <a:p>
            <a:pPr eaLnBrk="1" hangingPunct="1">
              <a:buFont typeface="Wingdings" panose="05000000000000000000" pitchFamily="2" charset="2"/>
              <a:buChar char="§"/>
            </a:pPr>
            <a:r>
              <a:rPr lang="en-GB" altLang="en-US" sz="2000" u="sng"/>
              <a:t>The ETSI IPR Policy (Annex 6 of the ETSI Rules of Procedure)</a:t>
            </a:r>
            <a:endParaRPr lang="en-GB" altLang="en-US" sz="2000"/>
          </a:p>
          <a:p>
            <a:pPr eaLnBrk="1" hangingPunct="1"/>
            <a:r>
              <a:rPr lang="en-GB" altLang="en-US" sz="1600"/>
              <a:t>Rights and obligations of Members, Technical Body Chairmen and the ETSI Secretariat with respect to IPRs</a:t>
            </a:r>
          </a:p>
          <a:p>
            <a:pPr eaLnBrk="1" hangingPunct="1"/>
            <a:r>
              <a:rPr lang="en-GB" altLang="en-US" sz="1600"/>
              <a:t>Definitions</a:t>
            </a:r>
          </a:p>
          <a:p>
            <a:pPr eaLnBrk="1" hangingPunct="1"/>
            <a:r>
              <a:rPr lang="en-GB" altLang="en-US" sz="1600"/>
              <a:t>IPR Information Statement and Licensing Declaration Forms</a:t>
            </a:r>
          </a:p>
          <a:p>
            <a:pPr eaLnBrk="1" hangingPunct="1">
              <a:buFont typeface="Wingdings" panose="05000000000000000000" pitchFamily="2" charset="2"/>
              <a:buNone/>
            </a:pPr>
            <a:endParaRPr lang="en-GB" altLang="en-US" sz="1600" u="sng">
              <a:hlinkClick r:id="rId3"/>
            </a:endParaRPr>
          </a:p>
          <a:p>
            <a:pPr eaLnBrk="1" hangingPunct="1">
              <a:buFont typeface="Wingdings" panose="05000000000000000000" pitchFamily="2" charset="2"/>
              <a:buNone/>
            </a:pPr>
            <a:r>
              <a:rPr lang="en-GB" altLang="en-US" sz="1600" u="sng">
                <a:hlinkClick r:id="rId3"/>
              </a:rPr>
              <a:t>http://www.etsi.org/images/files/IPR/etsi-ipr-policy.pdf</a:t>
            </a:r>
          </a:p>
          <a:p>
            <a:pPr eaLnBrk="1" hangingPunct="1">
              <a:buFont typeface="Wingdings" panose="05000000000000000000" pitchFamily="2" charset="2"/>
              <a:buNone/>
            </a:pPr>
            <a:endParaRPr lang="en-GB" altLang="en-US" sz="1600" u="sng"/>
          </a:p>
          <a:p>
            <a:pPr eaLnBrk="1" hangingPunct="1">
              <a:buFont typeface="Wingdings" panose="05000000000000000000" pitchFamily="2" charset="2"/>
              <a:buChar char="§"/>
            </a:pPr>
            <a:r>
              <a:rPr lang="en-GB" altLang="en-US" sz="2000" u="sng"/>
              <a:t>The ETSI guide on IPRs</a:t>
            </a:r>
            <a:endParaRPr lang="en-GB" altLang="en-US" sz="2000"/>
          </a:p>
          <a:p>
            <a:pPr eaLnBrk="1" hangingPunct="1"/>
            <a:r>
              <a:rPr lang="en-GB" altLang="en-US" sz="1600"/>
              <a:t>Background/ Guidance on the interpretation of the rights and obligations deriving from the IPR Policy</a:t>
            </a:r>
          </a:p>
          <a:p>
            <a:pPr eaLnBrk="1" hangingPunct="1"/>
            <a:r>
              <a:rPr lang="en-GB" altLang="en-US" sz="1600"/>
              <a:t>Explanation on the duties of Members, Technical Body Chairmen and the ETSI Secretariat with respect to IPRs</a:t>
            </a:r>
          </a:p>
          <a:p>
            <a:pPr eaLnBrk="1" hangingPunct="1"/>
            <a:r>
              <a:rPr lang="en-GB" altLang="en-US" sz="1600"/>
              <a:t>Where to find information on essential IPRs</a:t>
            </a:r>
          </a:p>
          <a:p>
            <a:pPr eaLnBrk="1" hangingPunct="1"/>
            <a:r>
              <a:rPr lang="en-GB" altLang="en-US" sz="1600"/>
              <a:t>Other ETSI IPR Policy matters</a:t>
            </a:r>
          </a:p>
          <a:p>
            <a:pPr eaLnBrk="1" hangingPunct="1">
              <a:buFont typeface="Wingdings" panose="05000000000000000000" pitchFamily="2" charset="2"/>
              <a:buNone/>
            </a:pPr>
            <a:endParaRPr lang="en-GB" altLang="en-US" sz="1600" u="sng">
              <a:hlinkClick r:id="rId4"/>
            </a:endParaRPr>
          </a:p>
          <a:p>
            <a:pPr eaLnBrk="1" hangingPunct="1">
              <a:buFont typeface="Wingdings" panose="05000000000000000000" pitchFamily="2" charset="2"/>
              <a:buNone/>
            </a:pPr>
            <a:r>
              <a:rPr lang="en-GB" altLang="en-US" sz="1400" u="sng">
                <a:hlinkClick r:id="rId4"/>
              </a:rPr>
              <a:t>http://www.etsi.org/images/files/IPR/etsi-guide-on-ipr.pdf</a:t>
            </a:r>
          </a:p>
        </p:txBody>
      </p:sp>
      <p:sp>
        <p:nvSpPr>
          <p:cNvPr id="1331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5"/>
              </a:buBlip>
              <a:defRPr sz="3200">
                <a:solidFill>
                  <a:srgbClr val="404040"/>
                </a:solidFill>
                <a:latin typeface="Calibri" panose="020F0502020204030204" pitchFamily="34" charset="0"/>
              </a:defRPr>
            </a:lvl1pPr>
            <a:lvl2pPr marL="742950" indent="-285750">
              <a:spcBef>
                <a:spcPct val="20000"/>
              </a:spcBef>
              <a:buClr>
                <a:schemeClr val="tx2"/>
              </a:buClr>
              <a:buSzPct val="120000"/>
              <a:buFont typeface="Arial" panose="020B0604020202020204" pitchFamily="34" charset="0"/>
              <a:buChar char="•"/>
              <a:defRPr sz="2800">
                <a:solidFill>
                  <a:srgbClr val="404040"/>
                </a:solidFill>
                <a:latin typeface="Calibri" panose="020F0502020204030204" pitchFamily="34" charset="0"/>
              </a:defRPr>
            </a:lvl2pPr>
            <a:lvl3pPr marL="1143000" indent="-228600">
              <a:spcBef>
                <a:spcPct val="20000"/>
              </a:spcBef>
              <a:buClr>
                <a:schemeClr val="tx2"/>
              </a:buClr>
              <a:buSzPct val="120000"/>
              <a:buFont typeface="Arial" panose="020B0604020202020204" pitchFamily="34" charset="0"/>
              <a:buChar char="•"/>
              <a:defRPr sz="2400">
                <a:solidFill>
                  <a:srgbClr val="404040"/>
                </a:solidFill>
                <a:latin typeface="Calibri" panose="020F0502020204030204" pitchFamily="34" charset="0"/>
              </a:defRPr>
            </a:lvl3pPr>
            <a:lvl4pPr marL="1600200" indent="-228600">
              <a:spcBef>
                <a:spcPct val="20000"/>
              </a:spcBef>
              <a:buClr>
                <a:schemeClr val="tx2"/>
              </a:buClr>
              <a:buSzPct val="120000"/>
              <a:buFont typeface="Arial" panose="020B0604020202020204" pitchFamily="34" charset="0"/>
              <a:buChar char="•"/>
              <a:defRPr sz="2000">
                <a:solidFill>
                  <a:srgbClr val="404040"/>
                </a:solidFill>
                <a:latin typeface="Calibri" panose="020F0502020204030204" pitchFamily="34" charset="0"/>
              </a:defRPr>
            </a:lvl4pPr>
            <a:lvl5pPr marL="2057400" indent="-228600">
              <a:spcBef>
                <a:spcPct val="20000"/>
              </a:spcBef>
              <a:buClr>
                <a:schemeClr val="tx2"/>
              </a:buClr>
              <a:buSzPct val="120000"/>
              <a:buFont typeface="Arial" panose="020B0604020202020204" pitchFamily="34" charset="0"/>
              <a:buChar char="•"/>
              <a:defRPr sz="2000">
                <a:solidFill>
                  <a:srgbClr val="404040"/>
                </a:solidFill>
                <a:latin typeface="Calibri" panose="020F0502020204030204" pitchFamily="34" charset="0"/>
              </a:defRPr>
            </a:lvl5pPr>
            <a:lvl6pPr marL="25146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6pPr>
            <a:lvl7pPr marL="29718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7pPr>
            <a:lvl8pPr marL="34290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8pPr>
            <a:lvl9pPr marL="38862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9pPr>
          </a:lstStyle>
          <a:p>
            <a:pPr>
              <a:spcBef>
                <a:spcPct val="0"/>
              </a:spcBef>
              <a:buSzTx/>
              <a:buFontTx/>
              <a:buNone/>
            </a:pPr>
            <a:r>
              <a:rPr lang="en-US" altLang="en-US" sz="800">
                <a:solidFill>
                  <a:srgbClr val="898989"/>
                </a:solidFill>
                <a:latin typeface="Arial" panose="020B0604020202020204" pitchFamily="34" charset="0"/>
                <a:cs typeface="Arial" panose="020B0604020202020204" pitchFamily="34" charset="0"/>
              </a:rPr>
              <a:t>© ETSI 2016. All rights reserved</a:t>
            </a:r>
            <a:endParaRPr lang="en-GB" altLang="en-US" sz="800">
              <a:solidFill>
                <a:srgbClr val="898989"/>
              </a:solidFill>
              <a:latin typeface="Arial" panose="020B0604020202020204" pitchFamily="34" charset="0"/>
              <a:cs typeface="Arial" panose="020B0604020202020204" pitchFamily="34" charset="0"/>
            </a:endParaRP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GB" altLang="en-US"/>
              <a:t>Tension</a:t>
            </a:r>
          </a:p>
        </p:txBody>
      </p:sp>
      <p:sp>
        <p:nvSpPr>
          <p:cNvPr id="15363" name="Content Placeholder 2"/>
          <p:cNvSpPr>
            <a:spLocks noGrp="1"/>
          </p:cNvSpPr>
          <p:nvPr>
            <p:ph idx="1"/>
          </p:nvPr>
        </p:nvSpPr>
        <p:spPr/>
        <p:txBody>
          <a:bodyPr/>
          <a:lstStyle/>
          <a:p>
            <a:pPr eaLnBrk="1" hangingPunct="1">
              <a:spcBef>
                <a:spcPct val="100000"/>
              </a:spcBef>
            </a:pPr>
            <a:r>
              <a:rPr lang="en-GB" altLang="en-US" sz="2400"/>
              <a:t>Inherent  tense relationship between IPRs and Standards:</a:t>
            </a:r>
          </a:p>
          <a:p>
            <a:pPr lvl="1" eaLnBrk="1" hangingPunct="1">
              <a:spcBef>
                <a:spcPct val="50000"/>
              </a:spcBef>
            </a:pPr>
            <a:r>
              <a:rPr lang="en-GB" altLang="en-US" sz="2000"/>
              <a:t>Standards are intended for collective use</a:t>
            </a:r>
          </a:p>
          <a:p>
            <a:pPr lvl="1" eaLnBrk="1" hangingPunct="1">
              <a:spcBef>
                <a:spcPct val="50000"/>
              </a:spcBef>
            </a:pPr>
            <a:r>
              <a:rPr lang="en-GB" altLang="en-US" sz="2000"/>
              <a:t>IPRs are destined for private, exclusive use, except if licensed</a:t>
            </a:r>
          </a:p>
          <a:p>
            <a:pPr eaLnBrk="1" hangingPunct="1">
              <a:spcBef>
                <a:spcPct val="75000"/>
              </a:spcBef>
            </a:pPr>
            <a:r>
              <a:rPr lang="en-GB" altLang="en-US" sz="2400">
                <a:sym typeface="Wingdings" panose="05000000000000000000" pitchFamily="2" charset="2"/>
              </a:rPr>
              <a:t>Tension may lead to conflicts </a:t>
            </a:r>
            <a:r>
              <a:rPr lang="en-GB" altLang="en-US" sz="2400"/>
              <a:t>whenever the technical content of a standard falls within the scope of an IPR (for instance of a patent as defined by its claims)</a:t>
            </a:r>
          </a:p>
          <a:p>
            <a:pPr lvl="1" eaLnBrk="1" hangingPunct="1">
              <a:spcBef>
                <a:spcPct val="75000"/>
              </a:spcBef>
            </a:pPr>
            <a:r>
              <a:rPr lang="en-GB" altLang="en-US" sz="2000"/>
              <a:t>Essential IPR or Standard Essential Patent (SEP) = IPR which is necessarily required for the implementation of a standard and for which a licence is needed for not being an infringer</a:t>
            </a:r>
          </a:p>
        </p:txBody>
      </p:sp>
      <p:sp>
        <p:nvSpPr>
          <p:cNvPr id="15364"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rgbClr val="404040"/>
                </a:solidFill>
                <a:latin typeface="Calibri" panose="020F0502020204030204" pitchFamily="34" charset="0"/>
              </a:defRPr>
            </a:lvl1pPr>
            <a:lvl2pPr marL="742950" indent="-285750">
              <a:spcBef>
                <a:spcPct val="20000"/>
              </a:spcBef>
              <a:buClr>
                <a:schemeClr val="tx2"/>
              </a:buClr>
              <a:buSzPct val="120000"/>
              <a:buFont typeface="Arial" panose="020B0604020202020204" pitchFamily="34" charset="0"/>
              <a:buChar char="•"/>
              <a:defRPr sz="2800">
                <a:solidFill>
                  <a:srgbClr val="404040"/>
                </a:solidFill>
                <a:latin typeface="Calibri" panose="020F0502020204030204" pitchFamily="34" charset="0"/>
              </a:defRPr>
            </a:lvl2pPr>
            <a:lvl3pPr marL="1143000" indent="-228600">
              <a:spcBef>
                <a:spcPct val="20000"/>
              </a:spcBef>
              <a:buClr>
                <a:schemeClr val="tx2"/>
              </a:buClr>
              <a:buSzPct val="120000"/>
              <a:buFont typeface="Arial" panose="020B0604020202020204" pitchFamily="34" charset="0"/>
              <a:buChar char="•"/>
              <a:defRPr sz="2400">
                <a:solidFill>
                  <a:srgbClr val="404040"/>
                </a:solidFill>
                <a:latin typeface="Calibri" panose="020F0502020204030204" pitchFamily="34" charset="0"/>
              </a:defRPr>
            </a:lvl3pPr>
            <a:lvl4pPr marL="1600200" indent="-228600">
              <a:spcBef>
                <a:spcPct val="20000"/>
              </a:spcBef>
              <a:buClr>
                <a:schemeClr val="tx2"/>
              </a:buClr>
              <a:buSzPct val="120000"/>
              <a:buFont typeface="Arial" panose="020B0604020202020204" pitchFamily="34" charset="0"/>
              <a:buChar char="•"/>
              <a:defRPr sz="2000">
                <a:solidFill>
                  <a:srgbClr val="404040"/>
                </a:solidFill>
                <a:latin typeface="Calibri" panose="020F0502020204030204" pitchFamily="34" charset="0"/>
              </a:defRPr>
            </a:lvl4pPr>
            <a:lvl5pPr marL="2057400" indent="-228600">
              <a:spcBef>
                <a:spcPct val="20000"/>
              </a:spcBef>
              <a:buClr>
                <a:schemeClr val="tx2"/>
              </a:buClr>
              <a:buSzPct val="120000"/>
              <a:buFont typeface="Arial" panose="020B0604020202020204" pitchFamily="34" charset="0"/>
              <a:buChar char="•"/>
              <a:defRPr sz="2000">
                <a:solidFill>
                  <a:srgbClr val="404040"/>
                </a:solidFill>
                <a:latin typeface="Calibri" panose="020F0502020204030204" pitchFamily="34" charset="0"/>
              </a:defRPr>
            </a:lvl5pPr>
            <a:lvl6pPr marL="25146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6pPr>
            <a:lvl7pPr marL="29718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7pPr>
            <a:lvl8pPr marL="34290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8pPr>
            <a:lvl9pPr marL="38862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9pPr>
          </a:lstStyle>
          <a:p>
            <a:pPr>
              <a:spcBef>
                <a:spcPct val="0"/>
              </a:spcBef>
              <a:buSzTx/>
              <a:buFontTx/>
              <a:buNone/>
            </a:pPr>
            <a:r>
              <a:rPr lang="en-US" altLang="en-US" sz="800">
                <a:solidFill>
                  <a:srgbClr val="898989"/>
                </a:solidFill>
                <a:latin typeface="Arial" panose="020B0604020202020204" pitchFamily="34" charset="0"/>
                <a:cs typeface="Arial" panose="020B0604020202020204" pitchFamily="34" charset="0"/>
              </a:rPr>
              <a:t>© ETSI 2016. All rights reserved</a:t>
            </a:r>
            <a:endParaRPr lang="en-GB" altLang="en-US" sz="800">
              <a:solidFill>
                <a:srgbClr val="898989"/>
              </a:solidFill>
              <a:latin typeface="Arial" panose="020B0604020202020204" pitchFamily="34" charset="0"/>
              <a:cs typeface="Arial" panose="020B0604020202020204" pitchFamily="34" charset="0"/>
            </a:endParaRP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GB" altLang="en-US"/>
              <a:t>CHALLENGE</a:t>
            </a:r>
          </a:p>
        </p:txBody>
      </p:sp>
      <p:sp>
        <p:nvSpPr>
          <p:cNvPr id="17411" name="Content Placeholder 2"/>
          <p:cNvSpPr>
            <a:spLocks noGrp="1"/>
          </p:cNvSpPr>
          <p:nvPr>
            <p:ph idx="1"/>
          </p:nvPr>
        </p:nvSpPr>
        <p:spPr/>
        <p:txBody>
          <a:bodyPr/>
          <a:lstStyle/>
          <a:p>
            <a:pPr eaLnBrk="1" hangingPunct="1">
              <a:spcBef>
                <a:spcPct val="100000"/>
              </a:spcBef>
            </a:pPr>
            <a:r>
              <a:rPr lang="en-GB" altLang="en-US" sz="2400"/>
              <a:t>Solve the tension between SEPs and standards by striking the proper balance between all the different interests involved</a:t>
            </a:r>
          </a:p>
          <a:p>
            <a:pPr eaLnBrk="1" hangingPunct="1">
              <a:spcBef>
                <a:spcPct val="100000"/>
              </a:spcBef>
            </a:pPr>
            <a:r>
              <a:rPr lang="en-GB" altLang="en-US" sz="2400"/>
              <a:t>Interests involved:</a:t>
            </a:r>
          </a:p>
          <a:p>
            <a:pPr lvl="1" eaLnBrk="1" hangingPunct="1">
              <a:spcBef>
                <a:spcPct val="50000"/>
              </a:spcBef>
            </a:pPr>
            <a:r>
              <a:rPr lang="en-GB" altLang="en-US" sz="2000" u="sng"/>
              <a:t>SEP owners:</a:t>
            </a:r>
            <a:r>
              <a:rPr lang="en-GB" altLang="en-US" sz="2000"/>
              <a:t> wishes to be fairly rewarded for the use of their SEPs</a:t>
            </a:r>
          </a:p>
          <a:p>
            <a:pPr lvl="1" eaLnBrk="1" hangingPunct="1">
              <a:spcBef>
                <a:spcPct val="50000"/>
              </a:spcBef>
            </a:pPr>
            <a:r>
              <a:rPr lang="en-GB" altLang="en-US" sz="2000" u="sng"/>
              <a:t>implementers</a:t>
            </a:r>
            <a:r>
              <a:rPr lang="en-GB" altLang="en-US" sz="2000"/>
              <a:t>: wish to make and sell standard compliant products under reasonable conditions</a:t>
            </a:r>
          </a:p>
          <a:p>
            <a:pPr lvl="1" eaLnBrk="1" hangingPunct="1">
              <a:spcBef>
                <a:spcPct val="50000"/>
              </a:spcBef>
            </a:pPr>
            <a:r>
              <a:rPr lang="en-GB" altLang="en-US" sz="2000" u="sng"/>
              <a:t>public use/end-users</a:t>
            </a:r>
            <a:r>
              <a:rPr lang="en-GB" altLang="en-US" sz="2000"/>
              <a:t>: seek the widest possible choice among affordable and interoperable products</a:t>
            </a:r>
            <a:endParaRPr lang="en-GB" altLang="en-US" sz="2000" u="sng"/>
          </a:p>
          <a:p>
            <a:pPr lvl="1" eaLnBrk="1" hangingPunct="1">
              <a:spcBef>
                <a:spcPct val="50000"/>
              </a:spcBef>
            </a:pPr>
            <a:r>
              <a:rPr lang="en-GB" altLang="en-US" sz="2000" u="sng"/>
              <a:t>SDO</a:t>
            </a:r>
            <a:r>
              <a:rPr lang="en-GB" altLang="en-US" sz="2000"/>
              <a:t>: avoid wasting effort on the elaboration of a deliverable which could subsequently be blocked by an SEP</a:t>
            </a:r>
          </a:p>
        </p:txBody>
      </p:sp>
      <p:sp>
        <p:nvSpPr>
          <p:cNvPr id="17412"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rgbClr val="404040"/>
                </a:solidFill>
                <a:latin typeface="Calibri" panose="020F0502020204030204" pitchFamily="34" charset="0"/>
              </a:defRPr>
            </a:lvl1pPr>
            <a:lvl2pPr marL="742950" indent="-285750">
              <a:spcBef>
                <a:spcPct val="20000"/>
              </a:spcBef>
              <a:buClr>
                <a:schemeClr val="tx2"/>
              </a:buClr>
              <a:buSzPct val="120000"/>
              <a:buFont typeface="Arial" panose="020B0604020202020204" pitchFamily="34" charset="0"/>
              <a:buChar char="•"/>
              <a:defRPr sz="2800">
                <a:solidFill>
                  <a:srgbClr val="404040"/>
                </a:solidFill>
                <a:latin typeface="Calibri" panose="020F0502020204030204" pitchFamily="34" charset="0"/>
              </a:defRPr>
            </a:lvl2pPr>
            <a:lvl3pPr marL="1143000" indent="-228600">
              <a:spcBef>
                <a:spcPct val="20000"/>
              </a:spcBef>
              <a:buClr>
                <a:schemeClr val="tx2"/>
              </a:buClr>
              <a:buSzPct val="120000"/>
              <a:buFont typeface="Arial" panose="020B0604020202020204" pitchFamily="34" charset="0"/>
              <a:buChar char="•"/>
              <a:defRPr sz="2400">
                <a:solidFill>
                  <a:srgbClr val="404040"/>
                </a:solidFill>
                <a:latin typeface="Calibri" panose="020F0502020204030204" pitchFamily="34" charset="0"/>
              </a:defRPr>
            </a:lvl3pPr>
            <a:lvl4pPr marL="1600200" indent="-228600">
              <a:spcBef>
                <a:spcPct val="20000"/>
              </a:spcBef>
              <a:buClr>
                <a:schemeClr val="tx2"/>
              </a:buClr>
              <a:buSzPct val="120000"/>
              <a:buFont typeface="Arial" panose="020B0604020202020204" pitchFamily="34" charset="0"/>
              <a:buChar char="•"/>
              <a:defRPr sz="2000">
                <a:solidFill>
                  <a:srgbClr val="404040"/>
                </a:solidFill>
                <a:latin typeface="Calibri" panose="020F0502020204030204" pitchFamily="34" charset="0"/>
              </a:defRPr>
            </a:lvl4pPr>
            <a:lvl5pPr marL="2057400" indent="-228600">
              <a:spcBef>
                <a:spcPct val="20000"/>
              </a:spcBef>
              <a:buClr>
                <a:schemeClr val="tx2"/>
              </a:buClr>
              <a:buSzPct val="120000"/>
              <a:buFont typeface="Arial" panose="020B0604020202020204" pitchFamily="34" charset="0"/>
              <a:buChar char="•"/>
              <a:defRPr sz="2000">
                <a:solidFill>
                  <a:srgbClr val="404040"/>
                </a:solidFill>
                <a:latin typeface="Calibri" panose="020F0502020204030204" pitchFamily="34" charset="0"/>
              </a:defRPr>
            </a:lvl5pPr>
            <a:lvl6pPr marL="25146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6pPr>
            <a:lvl7pPr marL="29718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7pPr>
            <a:lvl8pPr marL="34290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8pPr>
            <a:lvl9pPr marL="38862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9pPr>
          </a:lstStyle>
          <a:p>
            <a:pPr>
              <a:spcBef>
                <a:spcPct val="0"/>
              </a:spcBef>
              <a:buSzTx/>
              <a:buFontTx/>
              <a:buNone/>
            </a:pPr>
            <a:r>
              <a:rPr lang="en-US" altLang="en-US" sz="800">
                <a:solidFill>
                  <a:srgbClr val="898989"/>
                </a:solidFill>
                <a:latin typeface="Arial" panose="020B0604020202020204" pitchFamily="34" charset="0"/>
                <a:cs typeface="Arial" panose="020B0604020202020204" pitchFamily="34" charset="0"/>
              </a:rPr>
              <a:t>© ETSI 2016. All rights reserved</a:t>
            </a:r>
            <a:endParaRPr lang="en-GB" altLang="en-US" sz="800">
              <a:solidFill>
                <a:srgbClr val="898989"/>
              </a:solidFill>
              <a:latin typeface="Arial" panose="020B0604020202020204" pitchFamily="34" charset="0"/>
              <a:cs typeface="Arial" panose="020B0604020202020204" pitchFamily="34" charset="0"/>
            </a:endParaRP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GB" altLang="en-US"/>
              <a:t>MAIN CHARACTERISTICS</a:t>
            </a:r>
          </a:p>
        </p:txBody>
      </p:sp>
      <p:sp>
        <p:nvSpPr>
          <p:cNvPr id="19459" name="Content Placeholder 2"/>
          <p:cNvSpPr>
            <a:spLocks noGrp="1"/>
          </p:cNvSpPr>
          <p:nvPr>
            <p:ph idx="1"/>
          </p:nvPr>
        </p:nvSpPr>
        <p:spPr/>
        <p:txBody>
          <a:bodyPr/>
          <a:lstStyle/>
          <a:p>
            <a:pPr eaLnBrk="1" hangingPunct="1"/>
            <a:r>
              <a:rPr lang="en-GB" altLang="en-US" sz="2000" dirty="0">
                <a:solidFill>
                  <a:schemeClr val="tx1"/>
                </a:solidFill>
              </a:rPr>
              <a:t>Focus on the most suitable technology </a:t>
            </a:r>
          </a:p>
          <a:p>
            <a:pPr eaLnBrk="1" hangingPunct="1">
              <a:buFontTx/>
              <a:buNone/>
            </a:pPr>
            <a:endParaRPr lang="en-GB" altLang="en-US" sz="2000" dirty="0"/>
          </a:p>
          <a:p>
            <a:pPr eaLnBrk="1" hangingPunct="1"/>
            <a:r>
              <a:rPr lang="en-GB" altLang="en-US" sz="2000" dirty="0"/>
              <a:t>Early identification and disclosure of </a:t>
            </a:r>
            <a:r>
              <a:rPr lang="en-GB" altLang="en-US" sz="2000" b="1" dirty="0"/>
              <a:t>S</a:t>
            </a:r>
            <a:r>
              <a:rPr lang="en-GB" altLang="en-US" sz="2000" dirty="0"/>
              <a:t>tandard </a:t>
            </a:r>
            <a:r>
              <a:rPr lang="en-GB" altLang="en-US" sz="2000" b="1" dirty="0"/>
              <a:t>E</a:t>
            </a:r>
            <a:r>
              <a:rPr lang="en-GB" altLang="en-US" sz="2000" dirty="0"/>
              <a:t>ssential </a:t>
            </a:r>
            <a:r>
              <a:rPr lang="en-GB" altLang="en-US" sz="2000" b="1" dirty="0"/>
              <a:t>P</a:t>
            </a:r>
            <a:r>
              <a:rPr lang="en-GB" altLang="en-US" sz="2000" dirty="0"/>
              <a:t>atents</a:t>
            </a:r>
          </a:p>
          <a:p>
            <a:pPr lvl="1" eaLnBrk="1" hangingPunct="1">
              <a:buFont typeface="Arial" panose="020B0604020202020204" pitchFamily="34" charset="0"/>
              <a:buNone/>
            </a:pPr>
            <a:endParaRPr lang="en-GB" altLang="en-US" sz="1400" dirty="0">
              <a:solidFill>
                <a:srgbClr val="1A4669"/>
              </a:solidFill>
            </a:endParaRPr>
          </a:p>
          <a:p>
            <a:pPr eaLnBrk="1" hangingPunct="1"/>
            <a:r>
              <a:rPr lang="en-GB" altLang="en-US" sz="2000" dirty="0"/>
              <a:t>Ensuring the future applicability of standards in full respect of the rights of SEP owners by requesting irrevocable FRAND licensing undertaking (FRAND = fair, reasonable and non-discriminatory)</a:t>
            </a:r>
          </a:p>
          <a:p>
            <a:pPr eaLnBrk="1" hangingPunct="1">
              <a:spcBef>
                <a:spcPct val="0"/>
              </a:spcBef>
              <a:buFontTx/>
              <a:buNone/>
            </a:pPr>
            <a:endParaRPr lang="en-GB" altLang="en-US" sz="2000" dirty="0"/>
          </a:p>
          <a:p>
            <a:pPr eaLnBrk="1" hangingPunct="1">
              <a:spcBef>
                <a:spcPct val="0"/>
              </a:spcBef>
            </a:pPr>
            <a:r>
              <a:rPr lang="en-GB" altLang="en-US" sz="2000" dirty="0"/>
              <a:t>No involvement of ETSI in (</a:t>
            </a:r>
            <a:r>
              <a:rPr lang="en-GB" altLang="en-US" sz="2000" dirty="0" err="1"/>
              <a:t>i</a:t>
            </a:r>
            <a:r>
              <a:rPr lang="en-GB" altLang="en-US" sz="2000" dirty="0"/>
              <a:t>) any commercial discussion on IPR matters (i.e. terms and conditions of the licenses to be determined by the parties of the agreement only) and in (ii) the assessment of the validity and essentiality of patents declared as SEPs</a:t>
            </a:r>
          </a:p>
        </p:txBody>
      </p:sp>
      <p:sp>
        <p:nvSpPr>
          <p:cNvPr id="19460"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rgbClr val="404040"/>
                </a:solidFill>
                <a:latin typeface="Calibri" panose="020F0502020204030204" pitchFamily="34" charset="0"/>
              </a:defRPr>
            </a:lvl1pPr>
            <a:lvl2pPr marL="742950" indent="-285750">
              <a:spcBef>
                <a:spcPct val="20000"/>
              </a:spcBef>
              <a:buClr>
                <a:schemeClr val="tx2"/>
              </a:buClr>
              <a:buSzPct val="120000"/>
              <a:buFont typeface="Arial" panose="020B0604020202020204" pitchFamily="34" charset="0"/>
              <a:buChar char="•"/>
              <a:defRPr sz="2800">
                <a:solidFill>
                  <a:srgbClr val="404040"/>
                </a:solidFill>
                <a:latin typeface="Calibri" panose="020F0502020204030204" pitchFamily="34" charset="0"/>
              </a:defRPr>
            </a:lvl2pPr>
            <a:lvl3pPr marL="1143000" indent="-228600">
              <a:spcBef>
                <a:spcPct val="20000"/>
              </a:spcBef>
              <a:buClr>
                <a:schemeClr val="tx2"/>
              </a:buClr>
              <a:buSzPct val="120000"/>
              <a:buFont typeface="Arial" panose="020B0604020202020204" pitchFamily="34" charset="0"/>
              <a:buChar char="•"/>
              <a:defRPr sz="2400">
                <a:solidFill>
                  <a:srgbClr val="404040"/>
                </a:solidFill>
                <a:latin typeface="Calibri" panose="020F0502020204030204" pitchFamily="34" charset="0"/>
              </a:defRPr>
            </a:lvl3pPr>
            <a:lvl4pPr marL="1600200" indent="-228600">
              <a:spcBef>
                <a:spcPct val="20000"/>
              </a:spcBef>
              <a:buClr>
                <a:schemeClr val="tx2"/>
              </a:buClr>
              <a:buSzPct val="120000"/>
              <a:buFont typeface="Arial" panose="020B0604020202020204" pitchFamily="34" charset="0"/>
              <a:buChar char="•"/>
              <a:defRPr sz="2000">
                <a:solidFill>
                  <a:srgbClr val="404040"/>
                </a:solidFill>
                <a:latin typeface="Calibri" panose="020F0502020204030204" pitchFamily="34" charset="0"/>
              </a:defRPr>
            </a:lvl4pPr>
            <a:lvl5pPr marL="2057400" indent="-228600">
              <a:spcBef>
                <a:spcPct val="20000"/>
              </a:spcBef>
              <a:buClr>
                <a:schemeClr val="tx2"/>
              </a:buClr>
              <a:buSzPct val="120000"/>
              <a:buFont typeface="Arial" panose="020B0604020202020204" pitchFamily="34" charset="0"/>
              <a:buChar char="•"/>
              <a:defRPr sz="2000">
                <a:solidFill>
                  <a:srgbClr val="404040"/>
                </a:solidFill>
                <a:latin typeface="Calibri" panose="020F0502020204030204" pitchFamily="34" charset="0"/>
              </a:defRPr>
            </a:lvl5pPr>
            <a:lvl6pPr marL="25146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6pPr>
            <a:lvl7pPr marL="29718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7pPr>
            <a:lvl8pPr marL="34290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8pPr>
            <a:lvl9pPr marL="38862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9pPr>
          </a:lstStyle>
          <a:p>
            <a:pPr>
              <a:spcBef>
                <a:spcPct val="0"/>
              </a:spcBef>
              <a:buSzTx/>
              <a:buFontTx/>
              <a:buNone/>
            </a:pPr>
            <a:r>
              <a:rPr lang="en-US" altLang="en-US" sz="800">
                <a:solidFill>
                  <a:srgbClr val="898989"/>
                </a:solidFill>
                <a:latin typeface="Arial" panose="020B0604020202020204" pitchFamily="34" charset="0"/>
                <a:cs typeface="Arial" panose="020B0604020202020204" pitchFamily="34" charset="0"/>
              </a:rPr>
              <a:t>© ETSI 2016. All rights reserved</a:t>
            </a:r>
            <a:endParaRPr lang="en-GB" altLang="en-US" sz="800">
              <a:solidFill>
                <a:srgbClr val="898989"/>
              </a:solidFill>
              <a:latin typeface="Arial" panose="020B0604020202020204" pitchFamily="34" charset="0"/>
              <a:cs typeface="Arial" panose="020B0604020202020204" pitchFamily="34" charset="0"/>
            </a:endParaRP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GB" altLang="en-US"/>
              <a:t>EARLY IDENTIFICATION &amp; DISCLOSURE </a:t>
            </a:r>
            <a:br>
              <a:rPr lang="en-GB" altLang="en-US"/>
            </a:br>
            <a:r>
              <a:rPr lang="en-GB" altLang="en-US"/>
              <a:t>OF SEPs</a:t>
            </a:r>
          </a:p>
        </p:txBody>
      </p:sp>
      <p:sp>
        <p:nvSpPr>
          <p:cNvPr id="21507"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rgbClr val="404040"/>
                </a:solidFill>
                <a:latin typeface="Calibri" panose="020F0502020204030204" pitchFamily="34" charset="0"/>
              </a:defRPr>
            </a:lvl1pPr>
            <a:lvl2pPr marL="742950" indent="-285750">
              <a:spcBef>
                <a:spcPct val="20000"/>
              </a:spcBef>
              <a:buClr>
                <a:schemeClr val="tx2"/>
              </a:buClr>
              <a:buSzPct val="120000"/>
              <a:buFont typeface="Arial" panose="020B0604020202020204" pitchFamily="34" charset="0"/>
              <a:buChar char="•"/>
              <a:defRPr sz="2800">
                <a:solidFill>
                  <a:srgbClr val="404040"/>
                </a:solidFill>
                <a:latin typeface="Calibri" panose="020F0502020204030204" pitchFamily="34" charset="0"/>
              </a:defRPr>
            </a:lvl2pPr>
            <a:lvl3pPr marL="1143000" indent="-228600">
              <a:spcBef>
                <a:spcPct val="20000"/>
              </a:spcBef>
              <a:buClr>
                <a:schemeClr val="tx2"/>
              </a:buClr>
              <a:buSzPct val="120000"/>
              <a:buFont typeface="Arial" panose="020B0604020202020204" pitchFamily="34" charset="0"/>
              <a:buChar char="•"/>
              <a:defRPr sz="2400">
                <a:solidFill>
                  <a:srgbClr val="404040"/>
                </a:solidFill>
                <a:latin typeface="Calibri" panose="020F0502020204030204" pitchFamily="34" charset="0"/>
              </a:defRPr>
            </a:lvl3pPr>
            <a:lvl4pPr marL="1600200" indent="-228600">
              <a:spcBef>
                <a:spcPct val="20000"/>
              </a:spcBef>
              <a:buClr>
                <a:schemeClr val="tx2"/>
              </a:buClr>
              <a:buSzPct val="120000"/>
              <a:buFont typeface="Arial" panose="020B0604020202020204" pitchFamily="34" charset="0"/>
              <a:buChar char="•"/>
              <a:defRPr sz="2000">
                <a:solidFill>
                  <a:srgbClr val="404040"/>
                </a:solidFill>
                <a:latin typeface="Calibri" panose="020F0502020204030204" pitchFamily="34" charset="0"/>
              </a:defRPr>
            </a:lvl4pPr>
            <a:lvl5pPr marL="2057400" indent="-228600">
              <a:spcBef>
                <a:spcPct val="20000"/>
              </a:spcBef>
              <a:buClr>
                <a:schemeClr val="tx2"/>
              </a:buClr>
              <a:buSzPct val="120000"/>
              <a:buFont typeface="Arial" panose="020B0604020202020204" pitchFamily="34" charset="0"/>
              <a:buChar char="•"/>
              <a:defRPr sz="2000">
                <a:solidFill>
                  <a:srgbClr val="404040"/>
                </a:solidFill>
                <a:latin typeface="Calibri" panose="020F0502020204030204" pitchFamily="34" charset="0"/>
              </a:defRPr>
            </a:lvl5pPr>
            <a:lvl6pPr marL="25146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6pPr>
            <a:lvl7pPr marL="29718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7pPr>
            <a:lvl8pPr marL="34290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8pPr>
            <a:lvl9pPr marL="3886200" indent="-228600" eaLnBrk="0" fontAlgn="base" hangingPunct="0">
              <a:spcBef>
                <a:spcPct val="20000"/>
              </a:spcBef>
              <a:spcAft>
                <a:spcPct val="0"/>
              </a:spcAft>
              <a:buClr>
                <a:schemeClr val="tx2"/>
              </a:buClr>
              <a:buSzPct val="120000"/>
              <a:buFont typeface="Arial" panose="020B0604020202020204" pitchFamily="34" charset="0"/>
              <a:buChar char="•"/>
              <a:defRPr sz="2000">
                <a:solidFill>
                  <a:srgbClr val="404040"/>
                </a:solidFill>
                <a:latin typeface="Calibri" panose="020F0502020204030204" pitchFamily="34" charset="0"/>
              </a:defRPr>
            </a:lvl9pPr>
          </a:lstStyle>
          <a:p>
            <a:pPr>
              <a:spcBef>
                <a:spcPct val="0"/>
              </a:spcBef>
              <a:buSzTx/>
              <a:buFontTx/>
              <a:buNone/>
            </a:pPr>
            <a:r>
              <a:rPr lang="en-US" altLang="en-US" sz="800">
                <a:solidFill>
                  <a:srgbClr val="898989"/>
                </a:solidFill>
                <a:latin typeface="Arial" panose="020B0604020202020204" pitchFamily="34" charset="0"/>
                <a:cs typeface="Arial" panose="020B0604020202020204" pitchFamily="34" charset="0"/>
              </a:rPr>
              <a:t>© ETSI 2016. All rights reserved</a:t>
            </a:r>
            <a:endParaRPr lang="en-GB" altLang="en-US" sz="800">
              <a:solidFill>
                <a:srgbClr val="898989"/>
              </a:solidFill>
              <a:latin typeface="Arial" panose="020B0604020202020204" pitchFamily="34" charset="0"/>
              <a:cs typeface="Arial" panose="020B0604020202020204" pitchFamily="34" charset="0"/>
            </a:endParaRPr>
          </a:p>
        </p:txBody>
      </p:sp>
      <p:graphicFrame>
        <p:nvGraphicFramePr>
          <p:cNvPr id="5"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chairman’s call for IPRs</a:t>
            </a:r>
          </a:p>
        </p:txBody>
      </p:sp>
      <p:sp>
        <p:nvSpPr>
          <p:cNvPr id="3" name="Content Placeholder 2"/>
          <p:cNvSpPr>
            <a:spLocks noGrp="1"/>
          </p:cNvSpPr>
          <p:nvPr>
            <p:ph idx="1"/>
          </p:nvPr>
        </p:nvSpPr>
        <p:spPr/>
        <p:txBody>
          <a:bodyPr/>
          <a:lstStyle/>
          <a:p>
            <a:pPr marL="0" indent="0">
              <a:buNone/>
            </a:pPr>
            <a:r>
              <a:rPr lang="en-US" sz="1600" dirty="0"/>
              <a:t>The attention of the members of this Technical Body is drawn to the fact that ETSI Members shall use reasonable </a:t>
            </a:r>
            <a:r>
              <a:rPr lang="en-US" sz="1600" dirty="0" err="1"/>
              <a:t>endeavours</a:t>
            </a:r>
            <a:r>
              <a:rPr lang="en-US" sz="1600" dirty="0"/>
              <a:t> under Clause 4.1 of the ETSI IPR Policy, Annex 6 of the Rules of Procedure, to inform ETSI of Essential IPRs in a timely fashion. This section covers the obligation to notify its own IPRs but also other companies' IPRs. </a:t>
            </a:r>
          </a:p>
          <a:p>
            <a:pPr marL="0" indent="0">
              <a:buNone/>
            </a:pPr>
            <a:endParaRPr lang="en-US" sz="1600" dirty="0"/>
          </a:p>
          <a:p>
            <a:pPr marL="0" indent="0">
              <a:buNone/>
            </a:pPr>
            <a:r>
              <a:rPr lang="en-US" sz="1600" dirty="0"/>
              <a:t>The members take note that they are hereby invited: </a:t>
            </a:r>
          </a:p>
          <a:p>
            <a:pPr>
              <a:buFont typeface="Arial" panose="020B0604020202020204" pitchFamily="34" charset="0"/>
              <a:buChar char="•"/>
            </a:pPr>
            <a:r>
              <a:rPr lang="en-US" sz="1600" dirty="0"/>
              <a:t>to investigate in their company whether their company does own IPRs which are, or are likely to become Essential in respect of the work of the Technical Body, </a:t>
            </a:r>
          </a:p>
          <a:p>
            <a:pPr>
              <a:buFont typeface="Arial" panose="020B0604020202020204" pitchFamily="34" charset="0"/>
              <a:buChar char="•"/>
            </a:pPr>
            <a:r>
              <a:rPr lang="en-US" sz="1600" dirty="0"/>
              <a:t>to notify to the Chairman or to the ETSI Director-General all potential IPRs that their company may own, by means of the IPR Information Statement and the Licensing Declaration forms that they can obtain from the ETSI Technical Officer or http://www.etsi.org/WebSite/document/Legal/IPRforms.doc. </a:t>
            </a:r>
          </a:p>
          <a:p>
            <a:pPr marL="0" indent="0">
              <a:buNone/>
            </a:pPr>
            <a:endParaRPr lang="en-GB" sz="1600" dirty="0"/>
          </a:p>
          <a:p>
            <a:pPr marL="0" indent="0">
              <a:buNone/>
            </a:pPr>
            <a:r>
              <a:rPr lang="en-US" sz="1600" dirty="0"/>
              <a:t>Members are encouraged to make general IPR undertakings/declarations that they will make licenses available for all their IPRs under FRAND terms and conditions related to a specific standardization area and then, as soon as feasible, provide (or refine) detailed disclosures. </a:t>
            </a:r>
            <a:endParaRPr lang="en-GB" sz="1600" dirty="0"/>
          </a:p>
        </p:txBody>
      </p:sp>
      <p:sp>
        <p:nvSpPr>
          <p:cNvPr id="4" name="Footer Placeholder 3"/>
          <p:cNvSpPr>
            <a:spLocks noGrp="1"/>
          </p:cNvSpPr>
          <p:nvPr>
            <p:ph type="ftr" sz="quarter" idx="10"/>
          </p:nvPr>
        </p:nvSpPr>
        <p:spPr/>
        <p:txBody>
          <a:bodyPr/>
          <a:lstStyle/>
          <a:p>
            <a:pPr>
              <a:defRPr/>
            </a:pPr>
            <a:r>
              <a:rPr lang="en-US"/>
              <a:t>© ETSI 2016. All rights reserved</a:t>
            </a:r>
          </a:p>
        </p:txBody>
      </p:sp>
    </p:spTree>
    <p:extLst>
      <p:ext uri="{BB962C8B-B14F-4D97-AF65-F5344CB8AC3E}">
        <p14:creationId xmlns:p14="http://schemas.microsoft.com/office/powerpoint/2010/main" val="2419324042"/>
      </p:ext>
    </p:extLst>
  </p:cSld>
  <p:clrMapOvr>
    <a:masterClrMapping/>
  </p:clrMapOvr>
  <p:transition advClick="0" advTm="10000">
    <p:wipe dir="r"/>
  </p:transition>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2706de73-71a1-4381-bf7d-6af61afa55ce">ETSIT-17-2826</_dlc_DocId>
    <_dlc_DocIdUrl xmlns="2706de73-71a1-4381-bf7d-6af61afa55ce">
      <Url>http://teams-sharepoint.etsihq.org/COM/_layouts/15/DocIdRedir.aspx?ID=ETSIT-17-2826</Url>
      <Description>ETSIT-17-2826</Description>
    </_dlc_DocIdUrl>
    <Original_x0020_owner xmlns="2706de73-71a1-4381-bf7d-6af61afa55c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D0AFD212619B147B007051F7F8A4522" ma:contentTypeVersion="3" ma:contentTypeDescription="Create a new document." ma:contentTypeScope="" ma:versionID="0da4cb3907015f29d0823b00bdfaebb6">
  <xsd:schema xmlns:xsd="http://www.w3.org/2001/XMLSchema" xmlns:xs="http://www.w3.org/2001/XMLSchema" xmlns:p="http://schemas.microsoft.com/office/2006/metadata/properties" xmlns:ns2="2706de73-71a1-4381-bf7d-6af61afa55ce" targetNamespace="http://schemas.microsoft.com/office/2006/metadata/properties" ma:root="true" ma:fieldsID="bf97c834edcb1fa0036b4bbae7e13163" ns2:_="">
    <xsd:import namespace="2706de73-71a1-4381-bf7d-6af61afa55ce"/>
    <xsd:element name="properties">
      <xsd:complexType>
        <xsd:sequence>
          <xsd:element name="documentManagement">
            <xsd:complexType>
              <xsd:all>
                <xsd:element ref="ns2:Original_x0020_owner"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06de73-71a1-4381-bf7d-6af61afa55ce" elementFormDefault="qualified">
    <xsd:import namespace="http://schemas.microsoft.com/office/2006/documentManagement/types"/>
    <xsd:import namespace="http://schemas.microsoft.com/office/infopath/2007/PartnerControls"/>
    <xsd:element name="Original_x0020_owner" ma:index="8" nillable="true" ma:displayName="Pre-Migration last editor" ma:description="Site Column created to preserve original value for &quot;modified by&quot; migrating to SP2013. Otherwise values referring to users that do not belong anymore to the organization would be replaced by the administrative account performing the data migration" ma:internalName="Original_x0020_owner">
      <xsd:simpleType>
        <xsd:restriction base="dms:Text">
          <xsd:maxLength value="255"/>
        </xsd:restriction>
      </xsd:simpleType>
    </xsd:element>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D802FB91-F5FA-4CE7-8DBC-63FD2894B03E}">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2706de73-71a1-4381-bf7d-6af61afa55ce"/>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B1C8F944-27F9-49CB-BE66-99A8BD8BEB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06de73-71a1-4381-bf7d-6af61afa55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7F314E6-4FAE-4DA6-9336-C21FF890B8E4}">
  <ds:schemaRefs>
    <ds:schemaRef ds:uri="http://schemas.microsoft.com/sharepoint/v3/contenttype/forms"/>
  </ds:schemaRefs>
</ds:datastoreItem>
</file>

<file path=customXml/itemProps4.xml><?xml version="1.0" encoding="utf-8"?>
<ds:datastoreItem xmlns:ds="http://schemas.openxmlformats.org/officeDocument/2006/customXml" ds:itemID="{771B1F27-CE06-4F97-9739-C4CE191B8CAD}">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Blank</Template>
  <TotalTime>1237</TotalTime>
  <Words>1249</Words>
  <Application>Microsoft Office PowerPoint</Application>
  <PresentationFormat>Affichage à l'écran (4:3)</PresentationFormat>
  <Paragraphs>142</Paragraphs>
  <Slides>16</Slides>
  <Notes>14</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16</vt:i4>
      </vt:variant>
    </vt:vector>
  </HeadingPairs>
  <TitlesOfParts>
    <vt:vector size="23" baseType="lpstr">
      <vt:lpstr>Arial</vt:lpstr>
      <vt:lpstr>Calibri</vt:lpstr>
      <vt:lpstr>Times New Roman</vt:lpstr>
      <vt:lpstr>Viner Hand ITC</vt:lpstr>
      <vt:lpstr>Wingdings</vt:lpstr>
      <vt:lpstr>Blank</vt:lpstr>
      <vt:lpstr>Document</vt:lpstr>
      <vt:lpstr>Legal Considerations</vt:lpstr>
      <vt:lpstr>Legal considerations</vt:lpstr>
      <vt:lpstr>I. ETSI IPR Policy </vt:lpstr>
      <vt:lpstr>Where do I find the ETSI IPR Policy ?</vt:lpstr>
      <vt:lpstr>Tension</vt:lpstr>
      <vt:lpstr>CHALLENGE</vt:lpstr>
      <vt:lpstr>MAIN CHARACTERISTICS</vt:lpstr>
      <vt:lpstr>EARLY IDENTIFICATION &amp; DISCLOSURE  OF SEPs</vt:lpstr>
      <vt:lpstr>Example chairman’s call for IPRs</vt:lpstr>
      <vt:lpstr>FRAND Undertaking</vt:lpstr>
      <vt:lpstr>EX ANTE DISCLOSURE OF  LICENSING TERMS</vt:lpstr>
      <vt:lpstr>Improvements</vt:lpstr>
      <vt:lpstr>CONCLUSIONS</vt:lpstr>
      <vt:lpstr>II. ETSI Guidelines for Antitrust Compliance</vt:lpstr>
      <vt:lpstr>Guidelines on Antitrust</vt:lpstr>
      <vt:lpstr>Guidelines on Antitrust</vt:lpstr>
    </vt:vector>
  </TitlesOfParts>
  <Company>ETSI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Considerations</dc:title>
  <dc:creator>Ultan Mulligan</dc:creator>
  <dc:description>© ETSI 2009. All rights reserved</dc:description>
  <cp:lastModifiedBy>Christel Davidson</cp:lastModifiedBy>
  <cp:revision>59</cp:revision>
  <cp:lastPrinted>2014-11-20T09:59:25Z</cp:lastPrinted>
  <dcterms:created xsi:type="dcterms:W3CDTF">2011-11-22T10:38:58Z</dcterms:created>
  <dcterms:modified xsi:type="dcterms:W3CDTF">2017-06-29T11:37:39Z</dcterms:modified>
  <cp:contentStatus>February 2009</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0x010100FD0AFD212619B147B007051F7F8A4522</vt:lpwstr>
  </property>
  <property fmtid="{D5CDD505-2E9C-101B-9397-08002B2CF9AE}" pid="3" name="_dlc_DocIdItemGuid">
    <vt:lpwstr>efcf7392-be36-4bfd-861d-f8137de42e31</vt:lpwstr>
  </property>
</Properties>
</file>